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handoutMasterIdLst>
    <p:handoutMasterId r:id="rId13"/>
  </p:handoutMasterIdLst>
  <p:sldIdLst>
    <p:sldId id="257" r:id="rId2"/>
    <p:sldId id="271" r:id="rId3"/>
    <p:sldId id="272" r:id="rId4"/>
    <p:sldId id="273" r:id="rId5"/>
    <p:sldId id="276" r:id="rId6"/>
    <p:sldId id="281" r:id="rId7"/>
    <p:sldId id="282" r:id="rId8"/>
    <p:sldId id="283" r:id="rId9"/>
    <p:sldId id="286" r:id="rId10"/>
    <p:sldId id="287" r:id="rId11"/>
  </p:sldIdLst>
  <p:sldSz cx="24382413"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65" userDrawn="1">
          <p15:clr>
            <a:srgbClr val="A4A3A4"/>
          </p15:clr>
        </p15:guide>
        <p15:guide id="2" pos="76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A9"/>
    <a:srgbClr val="3B3838"/>
    <a:srgbClr val="00B0F0"/>
    <a:srgbClr val="69BB77"/>
    <a:srgbClr val="8CD49B"/>
    <a:srgbClr val="70AD47"/>
    <a:srgbClr val="FFC000"/>
    <a:srgbClr val="096CB9"/>
    <a:srgbClr val="5B9BD5"/>
    <a:srgbClr val="30B7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0" autoAdjust="0"/>
    <p:restoredTop sz="94645" autoAdjust="0"/>
  </p:normalViewPr>
  <p:slideViewPr>
    <p:cSldViewPr snapToGrid="0" showGuides="1">
      <p:cViewPr varScale="1">
        <p:scale>
          <a:sx n="77" d="100"/>
          <a:sy n="77" d="100"/>
        </p:scale>
        <p:origin x="528" y="100"/>
      </p:cViewPr>
      <p:guideLst>
        <p:guide orient="horz" pos="4365"/>
        <p:guide pos="7680"/>
      </p:guideLst>
    </p:cSldViewPr>
  </p:slideViewPr>
  <p:notesTextViewPr>
    <p:cViewPr>
      <p:scale>
        <a:sx n="1" d="1"/>
        <a:sy n="1" d="1"/>
      </p:scale>
      <p:origin x="0" y="0"/>
    </p:cViewPr>
  </p:notesTextViewPr>
  <p:notesViewPr>
    <p:cSldViewPr snapToGrid="0" showGuides="1">
      <p:cViewPr varScale="1">
        <p:scale>
          <a:sx n="123" d="100"/>
          <a:sy n="123" d="100"/>
        </p:scale>
        <p:origin x="4904" y="60"/>
      </p:cViewPr>
      <p:guideLst/>
    </p:cSldViewPr>
  </p:notesViewPr>
  <p:gridSpacing cx="381600" cy="3816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4B46723C-77D6-27C3-19E2-8E9AB849338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id="{23405865-36CF-8937-FE94-8A062E6DE6A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6C3F81-7E3B-4CC3-A5E8-828A4A0BFB2A}" type="datetimeFigureOut">
              <a:rPr lang="ru-RU" smtClean="0"/>
              <a:t>23.08.2023</a:t>
            </a:fld>
            <a:endParaRPr lang="ru-RU"/>
          </a:p>
        </p:txBody>
      </p:sp>
      <p:sp>
        <p:nvSpPr>
          <p:cNvPr id="4" name="Нижний колонтитул 3">
            <a:extLst>
              <a:ext uri="{FF2B5EF4-FFF2-40B4-BE49-F238E27FC236}">
                <a16:creationId xmlns:a16="http://schemas.microsoft.com/office/drawing/2014/main" id="{1FEF73BF-50C4-7A63-6201-968B3EB46EB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id="{FEFDA9EF-E299-CC2B-DF92-51A09F72284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9BB69A4-72A5-4826-9764-B8FFE9A97539}" type="slidenum">
              <a:rPr lang="ru-RU" smtClean="0"/>
              <a:t>‹#›</a:t>
            </a:fld>
            <a:endParaRPr lang="ru-RU"/>
          </a:p>
        </p:txBody>
      </p:sp>
    </p:spTree>
    <p:extLst>
      <p:ext uri="{BB962C8B-B14F-4D97-AF65-F5344CB8AC3E}">
        <p14:creationId xmlns:p14="http://schemas.microsoft.com/office/powerpoint/2010/main" val="3490505669"/>
      </p:ext>
    </p:extLst>
  </p:cSld>
  <p:clrMap bg1="lt1" tx1="dk1" bg2="lt2" tx2="dk2" accent1="accent1" accent2="accent2" accent3="accent3" accent4="accent4" accent5="accent5" accent6="accent6" hlink="hlink" folHlink="folHlink"/>
  <p:hf hdr="0" ftr="0" dt="0"/>
  <p:extLst mod="1">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A03074-FC39-41F9-B88F-22DD77E48600}" type="datetimeFigureOut">
              <a:rPr lang="ru-RU" smtClean="0"/>
              <a:t>23.08.2023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DEE62B-1894-4AA6-B5D2-DD6368638428}" type="slidenum">
              <a:rPr lang="ru-RU" smtClean="0"/>
              <a:t>‹#›</a:t>
            </a:fld>
            <a:endParaRPr lang="ru-RU"/>
          </a:p>
        </p:txBody>
      </p:sp>
    </p:spTree>
    <p:extLst>
      <p:ext uri="{BB962C8B-B14F-4D97-AF65-F5344CB8AC3E}">
        <p14:creationId xmlns:p14="http://schemas.microsoft.com/office/powerpoint/2010/main" val="29392089"/>
      </p:ext>
    </p:extLst>
  </p:cSld>
  <p:clrMap bg1="lt1" tx1="dk1" bg2="lt2" tx2="dk2" accent1="accent1" accent2="accent2" accent3="accent3" accent4="accent4" accent5="accent5" accent6="accent6" hlink="hlink" folHlink="folHlink"/>
  <p:hf hdr="0" ftr="0" dt="0"/>
  <p:notesStyle>
    <a:lvl1pPr marL="0" algn="l" defTabSz="1828709" rtl="0" eaLnBrk="1" latinLnBrk="0" hangingPunct="1">
      <a:defRPr sz="2400" kern="1200">
        <a:solidFill>
          <a:schemeClr val="tx1"/>
        </a:solidFill>
        <a:latin typeface="+mn-lt"/>
        <a:ea typeface="+mn-ea"/>
        <a:cs typeface="+mn-cs"/>
      </a:defRPr>
    </a:lvl1pPr>
    <a:lvl2pPr marL="914354" algn="l" defTabSz="1828709" rtl="0" eaLnBrk="1" latinLnBrk="0" hangingPunct="1">
      <a:defRPr sz="2400" kern="1200">
        <a:solidFill>
          <a:schemeClr val="tx1"/>
        </a:solidFill>
        <a:latin typeface="+mn-lt"/>
        <a:ea typeface="+mn-ea"/>
        <a:cs typeface="+mn-cs"/>
      </a:defRPr>
    </a:lvl2pPr>
    <a:lvl3pPr marL="1828709" algn="l" defTabSz="1828709" rtl="0" eaLnBrk="1" latinLnBrk="0" hangingPunct="1">
      <a:defRPr sz="2400" kern="1200">
        <a:solidFill>
          <a:schemeClr val="tx1"/>
        </a:solidFill>
        <a:latin typeface="+mn-lt"/>
        <a:ea typeface="+mn-ea"/>
        <a:cs typeface="+mn-cs"/>
      </a:defRPr>
    </a:lvl3pPr>
    <a:lvl4pPr marL="2743063" algn="l" defTabSz="1828709" rtl="0" eaLnBrk="1" latinLnBrk="0" hangingPunct="1">
      <a:defRPr sz="2400" kern="1200">
        <a:solidFill>
          <a:schemeClr val="tx1"/>
        </a:solidFill>
        <a:latin typeface="+mn-lt"/>
        <a:ea typeface="+mn-ea"/>
        <a:cs typeface="+mn-cs"/>
      </a:defRPr>
    </a:lvl4pPr>
    <a:lvl5pPr marL="3657417" algn="l" defTabSz="1828709" rtl="0" eaLnBrk="1" latinLnBrk="0" hangingPunct="1">
      <a:defRPr sz="2400" kern="1200">
        <a:solidFill>
          <a:schemeClr val="tx1"/>
        </a:solidFill>
        <a:latin typeface="+mn-lt"/>
        <a:ea typeface="+mn-ea"/>
        <a:cs typeface="+mn-cs"/>
      </a:defRPr>
    </a:lvl5pPr>
    <a:lvl6pPr marL="4571771" algn="l" defTabSz="1828709" rtl="0" eaLnBrk="1" latinLnBrk="0" hangingPunct="1">
      <a:defRPr sz="2400" kern="1200">
        <a:solidFill>
          <a:schemeClr val="tx1"/>
        </a:solidFill>
        <a:latin typeface="+mn-lt"/>
        <a:ea typeface="+mn-ea"/>
        <a:cs typeface="+mn-cs"/>
      </a:defRPr>
    </a:lvl6pPr>
    <a:lvl7pPr marL="5486126" algn="l" defTabSz="1828709" rtl="0" eaLnBrk="1" latinLnBrk="0" hangingPunct="1">
      <a:defRPr sz="2400" kern="1200">
        <a:solidFill>
          <a:schemeClr val="tx1"/>
        </a:solidFill>
        <a:latin typeface="+mn-lt"/>
        <a:ea typeface="+mn-ea"/>
        <a:cs typeface="+mn-cs"/>
      </a:defRPr>
    </a:lvl7pPr>
    <a:lvl8pPr marL="6400480" algn="l" defTabSz="1828709" rtl="0" eaLnBrk="1" latinLnBrk="0" hangingPunct="1">
      <a:defRPr sz="2400" kern="1200">
        <a:solidFill>
          <a:schemeClr val="tx1"/>
        </a:solidFill>
        <a:latin typeface="+mn-lt"/>
        <a:ea typeface="+mn-ea"/>
        <a:cs typeface="+mn-cs"/>
      </a:defRPr>
    </a:lvl8pPr>
    <a:lvl9pPr marL="7314834" algn="l" defTabSz="1828709" rtl="0" eaLnBrk="1" latinLnBrk="0" hangingPunct="1">
      <a:defRPr sz="2400" kern="1200">
        <a:solidFill>
          <a:schemeClr val="tx1"/>
        </a:solidFill>
        <a:latin typeface="+mn-lt"/>
        <a:ea typeface="+mn-ea"/>
        <a:cs typeface="+mn-cs"/>
      </a:defRPr>
    </a:lvl9pPr>
  </p:notesStyle>
  <p:extLst mod="1">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Pr>
        <a:solidFill>
          <a:schemeClr val="tx1"/>
        </a:solidFill>
        <a:effectLst/>
      </p:bgPr>
    </p:bg>
    <p:spTree>
      <p:nvGrpSpPr>
        <p:cNvPr id="1" name=""/>
        <p:cNvGrpSpPr/>
        <p:nvPr/>
      </p:nvGrpSpPr>
      <p:grpSpPr>
        <a:xfrm>
          <a:off x="0" y="0"/>
          <a:ext cx="0" cy="0"/>
          <a:chOff x="0" y="0"/>
          <a:chExt cx="0" cy="0"/>
        </a:xfrm>
      </p:grpSpPr>
      <p:grpSp>
        <p:nvGrpSpPr>
          <p:cNvPr id="98" name="Группа 97">
            <a:extLst>
              <a:ext uri="{FF2B5EF4-FFF2-40B4-BE49-F238E27FC236}">
                <a16:creationId xmlns:a16="http://schemas.microsoft.com/office/drawing/2014/main" id="{8E4E79E6-1C87-487C-A6B9-325A0FAA4060}"/>
              </a:ext>
            </a:extLst>
          </p:cNvPr>
          <p:cNvGrpSpPr/>
          <p:nvPr userDrawn="1"/>
        </p:nvGrpSpPr>
        <p:grpSpPr>
          <a:xfrm>
            <a:off x="-1085463" y="-516853"/>
            <a:ext cx="6203397" cy="8121626"/>
            <a:chOff x="-1085463" y="-516853"/>
            <a:chExt cx="6203397" cy="8121626"/>
          </a:xfrm>
        </p:grpSpPr>
        <p:sp>
          <p:nvSpPr>
            <p:cNvPr id="82" name="Полилиния: фигура 81">
              <a:extLst>
                <a:ext uri="{FF2B5EF4-FFF2-40B4-BE49-F238E27FC236}">
                  <a16:creationId xmlns:a16="http://schemas.microsoft.com/office/drawing/2014/main" id="{829A9232-EF37-402E-A8DD-BC817D03F062}"/>
                </a:ext>
              </a:extLst>
            </p:cNvPr>
            <p:cNvSpPr/>
            <p:nvPr userDrawn="1"/>
          </p:nvSpPr>
          <p:spPr>
            <a:xfrm rot="8520000">
              <a:off x="-687595" y="7113688"/>
              <a:ext cx="5062077" cy="491085"/>
            </a:xfrm>
            <a:custGeom>
              <a:avLst/>
              <a:gdLst>
                <a:gd name="connsiteX0" fmla="*/ 5824344 w 5824344"/>
                <a:gd name="connsiteY0" fmla="*/ 0 h 565034"/>
                <a:gd name="connsiteX1" fmla="*/ 5382891 w 5824344"/>
                <a:gd name="connsiteY1" fmla="*/ 565034 h 565034"/>
                <a:gd name="connsiteX2" fmla="*/ 0 w 5824344"/>
                <a:gd name="connsiteY2" fmla="*/ 565034 h 565034"/>
                <a:gd name="connsiteX3" fmla="*/ 0 w 5824344"/>
                <a:gd name="connsiteY3" fmla="*/ 0 h 565034"/>
              </a:gdLst>
              <a:ahLst/>
              <a:cxnLst>
                <a:cxn ang="0">
                  <a:pos x="connsiteX0" y="connsiteY0"/>
                </a:cxn>
                <a:cxn ang="0">
                  <a:pos x="connsiteX1" y="connsiteY1"/>
                </a:cxn>
                <a:cxn ang="0">
                  <a:pos x="connsiteX2" y="connsiteY2"/>
                </a:cxn>
                <a:cxn ang="0">
                  <a:pos x="connsiteX3" y="connsiteY3"/>
                </a:cxn>
              </a:cxnLst>
              <a:rect l="l" t="t" r="r" b="b"/>
              <a:pathLst>
                <a:path w="5824344" h="565034">
                  <a:moveTo>
                    <a:pt x="5824344" y="0"/>
                  </a:moveTo>
                  <a:lnTo>
                    <a:pt x="5382891" y="565034"/>
                  </a:lnTo>
                  <a:lnTo>
                    <a:pt x="0" y="565034"/>
                  </a:lnTo>
                  <a:lnTo>
                    <a:pt x="0" y="0"/>
                  </a:lnTo>
                  <a:close/>
                </a:path>
              </a:pathLst>
            </a:custGeom>
            <a:gradFill>
              <a:gsLst>
                <a:gs pos="0">
                  <a:srgbClr val="EDEDED">
                    <a:alpha val="0"/>
                  </a:srgbClr>
                </a:gs>
                <a:gs pos="100000">
                  <a:srgbClr val="ECECE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3" name="Полилиния: фигура 82">
              <a:extLst>
                <a:ext uri="{FF2B5EF4-FFF2-40B4-BE49-F238E27FC236}">
                  <a16:creationId xmlns:a16="http://schemas.microsoft.com/office/drawing/2014/main" id="{EEB3AEF8-49DC-4AB9-A405-8A9CDE4820D8}"/>
                </a:ext>
              </a:extLst>
            </p:cNvPr>
            <p:cNvSpPr/>
            <p:nvPr userDrawn="1"/>
          </p:nvSpPr>
          <p:spPr>
            <a:xfrm rot="8520000">
              <a:off x="-682415" y="6503137"/>
              <a:ext cx="5013187" cy="491086"/>
            </a:xfrm>
            <a:custGeom>
              <a:avLst/>
              <a:gdLst>
                <a:gd name="connsiteX0" fmla="*/ 5768091 w 5768091"/>
                <a:gd name="connsiteY0" fmla="*/ 0 h 565035"/>
                <a:gd name="connsiteX1" fmla="*/ 5326638 w 5768091"/>
                <a:gd name="connsiteY1" fmla="*/ 565035 h 565035"/>
                <a:gd name="connsiteX2" fmla="*/ 1 w 5768091"/>
                <a:gd name="connsiteY2" fmla="*/ 565034 h 565035"/>
                <a:gd name="connsiteX3" fmla="*/ 0 w 5768091"/>
                <a:gd name="connsiteY3" fmla="*/ 0 h 565035"/>
              </a:gdLst>
              <a:ahLst/>
              <a:cxnLst>
                <a:cxn ang="0">
                  <a:pos x="connsiteX0" y="connsiteY0"/>
                </a:cxn>
                <a:cxn ang="0">
                  <a:pos x="connsiteX1" y="connsiteY1"/>
                </a:cxn>
                <a:cxn ang="0">
                  <a:pos x="connsiteX2" y="connsiteY2"/>
                </a:cxn>
                <a:cxn ang="0">
                  <a:pos x="connsiteX3" y="connsiteY3"/>
                </a:cxn>
              </a:cxnLst>
              <a:rect l="l" t="t" r="r" b="b"/>
              <a:pathLst>
                <a:path w="5768091" h="565035">
                  <a:moveTo>
                    <a:pt x="5768091" y="0"/>
                  </a:moveTo>
                  <a:lnTo>
                    <a:pt x="5326638" y="565035"/>
                  </a:lnTo>
                  <a:lnTo>
                    <a:pt x="1" y="565034"/>
                  </a:lnTo>
                  <a:lnTo>
                    <a:pt x="0" y="0"/>
                  </a:lnTo>
                  <a:close/>
                </a:path>
              </a:pathLst>
            </a:custGeom>
            <a:gradFill>
              <a:gsLst>
                <a:gs pos="0">
                  <a:srgbClr val="EDEDED">
                    <a:alpha val="0"/>
                  </a:srgbClr>
                </a:gs>
                <a:gs pos="100000">
                  <a:srgbClr val="D3D3D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Полилиния: фигура 83">
              <a:extLst>
                <a:ext uri="{FF2B5EF4-FFF2-40B4-BE49-F238E27FC236}">
                  <a16:creationId xmlns:a16="http://schemas.microsoft.com/office/drawing/2014/main" id="{CCA33158-C291-4C81-9C59-EE697344C748}"/>
                </a:ext>
              </a:extLst>
            </p:cNvPr>
            <p:cNvSpPr/>
            <p:nvPr userDrawn="1"/>
          </p:nvSpPr>
          <p:spPr>
            <a:xfrm rot="8520000">
              <a:off x="-949320" y="5113010"/>
              <a:ext cx="5013185" cy="1358137"/>
            </a:xfrm>
            <a:custGeom>
              <a:avLst/>
              <a:gdLst>
                <a:gd name="connsiteX0" fmla="*/ 5768089 w 5768089"/>
                <a:gd name="connsiteY0" fmla="*/ 0 h 1562650"/>
                <a:gd name="connsiteX1" fmla="*/ 4547213 w 5768089"/>
                <a:gd name="connsiteY1" fmla="*/ 1562650 h 1562650"/>
                <a:gd name="connsiteX2" fmla="*/ 1 w 5768089"/>
                <a:gd name="connsiteY2" fmla="*/ 1562650 h 1562650"/>
                <a:gd name="connsiteX3" fmla="*/ 0 w 5768089"/>
                <a:gd name="connsiteY3" fmla="*/ 0 h 1562650"/>
              </a:gdLst>
              <a:ahLst/>
              <a:cxnLst>
                <a:cxn ang="0">
                  <a:pos x="connsiteX0" y="connsiteY0"/>
                </a:cxn>
                <a:cxn ang="0">
                  <a:pos x="connsiteX1" y="connsiteY1"/>
                </a:cxn>
                <a:cxn ang="0">
                  <a:pos x="connsiteX2" y="connsiteY2"/>
                </a:cxn>
                <a:cxn ang="0">
                  <a:pos x="connsiteX3" y="connsiteY3"/>
                </a:cxn>
              </a:cxnLst>
              <a:rect l="l" t="t" r="r" b="b"/>
              <a:pathLst>
                <a:path w="5768089" h="1562650">
                  <a:moveTo>
                    <a:pt x="5768089" y="0"/>
                  </a:moveTo>
                  <a:lnTo>
                    <a:pt x="4547213" y="1562650"/>
                  </a:lnTo>
                  <a:lnTo>
                    <a:pt x="1" y="1562650"/>
                  </a:lnTo>
                  <a:lnTo>
                    <a:pt x="0" y="0"/>
                  </a:lnTo>
                  <a:close/>
                </a:path>
              </a:pathLst>
            </a:custGeom>
            <a:gradFill>
              <a:gsLst>
                <a:gs pos="0">
                  <a:srgbClr val="EDEDED">
                    <a:alpha val="0"/>
                  </a:srgbClr>
                </a:gs>
                <a:gs pos="100000">
                  <a:srgbClr val="E8E8E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5" name="Полилиния: фигура 84">
              <a:extLst>
                <a:ext uri="{FF2B5EF4-FFF2-40B4-BE49-F238E27FC236}">
                  <a16:creationId xmlns:a16="http://schemas.microsoft.com/office/drawing/2014/main" id="{CF70D719-A856-491A-84B3-E6A53F044D00}"/>
                </a:ext>
              </a:extLst>
            </p:cNvPr>
            <p:cNvSpPr/>
            <p:nvPr userDrawn="1"/>
          </p:nvSpPr>
          <p:spPr>
            <a:xfrm rot="8520000">
              <a:off x="-742395" y="3997744"/>
              <a:ext cx="5013187" cy="685934"/>
            </a:xfrm>
            <a:custGeom>
              <a:avLst/>
              <a:gdLst>
                <a:gd name="connsiteX0" fmla="*/ 5768092 w 5768092"/>
                <a:gd name="connsiteY0" fmla="*/ 1 h 789224"/>
                <a:gd name="connsiteX1" fmla="*/ 5151483 w 5768092"/>
                <a:gd name="connsiteY1" fmla="*/ 789224 h 789224"/>
                <a:gd name="connsiteX2" fmla="*/ 0 w 5768092"/>
                <a:gd name="connsiteY2" fmla="*/ 789223 h 789224"/>
                <a:gd name="connsiteX3" fmla="*/ 1 w 5768092"/>
                <a:gd name="connsiteY3" fmla="*/ 0 h 789224"/>
              </a:gdLst>
              <a:ahLst/>
              <a:cxnLst>
                <a:cxn ang="0">
                  <a:pos x="connsiteX0" y="connsiteY0"/>
                </a:cxn>
                <a:cxn ang="0">
                  <a:pos x="connsiteX1" y="connsiteY1"/>
                </a:cxn>
                <a:cxn ang="0">
                  <a:pos x="connsiteX2" y="connsiteY2"/>
                </a:cxn>
                <a:cxn ang="0">
                  <a:pos x="connsiteX3" y="connsiteY3"/>
                </a:cxn>
              </a:cxnLst>
              <a:rect l="l" t="t" r="r" b="b"/>
              <a:pathLst>
                <a:path w="5768092" h="789224">
                  <a:moveTo>
                    <a:pt x="5768092" y="1"/>
                  </a:moveTo>
                  <a:lnTo>
                    <a:pt x="5151483" y="789224"/>
                  </a:lnTo>
                  <a:lnTo>
                    <a:pt x="0" y="789223"/>
                  </a:lnTo>
                  <a:lnTo>
                    <a:pt x="1" y="0"/>
                  </a:lnTo>
                  <a:close/>
                </a:path>
              </a:pathLst>
            </a:custGeom>
            <a:gradFill>
              <a:gsLst>
                <a:gs pos="0">
                  <a:srgbClr val="EDEDED">
                    <a:alpha val="0"/>
                  </a:srgbClr>
                </a:gs>
                <a:gs pos="100000">
                  <a:srgbClr val="D3D3D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6" name="Полилиния: фигура 85">
              <a:extLst>
                <a:ext uri="{FF2B5EF4-FFF2-40B4-BE49-F238E27FC236}">
                  <a16:creationId xmlns:a16="http://schemas.microsoft.com/office/drawing/2014/main" id="{AB04AAFB-BE08-416A-B56C-52F69F995EC0}"/>
                </a:ext>
              </a:extLst>
            </p:cNvPr>
            <p:cNvSpPr/>
            <p:nvPr userDrawn="1"/>
          </p:nvSpPr>
          <p:spPr>
            <a:xfrm rot="8520000">
              <a:off x="-1085463" y="2126291"/>
              <a:ext cx="5013186" cy="1800405"/>
            </a:xfrm>
            <a:custGeom>
              <a:avLst/>
              <a:gdLst>
                <a:gd name="connsiteX0" fmla="*/ 5768090 w 5768090"/>
                <a:gd name="connsiteY0" fmla="*/ 0 h 2071516"/>
                <a:gd name="connsiteX1" fmla="*/ 4149644 w 5768090"/>
                <a:gd name="connsiteY1" fmla="*/ 2071516 h 2071516"/>
                <a:gd name="connsiteX2" fmla="*/ 0 w 5768090"/>
                <a:gd name="connsiteY2" fmla="*/ 2071516 h 2071516"/>
                <a:gd name="connsiteX3" fmla="*/ 1 w 5768090"/>
                <a:gd name="connsiteY3" fmla="*/ 0 h 2071516"/>
              </a:gdLst>
              <a:ahLst/>
              <a:cxnLst>
                <a:cxn ang="0">
                  <a:pos x="connsiteX0" y="connsiteY0"/>
                </a:cxn>
                <a:cxn ang="0">
                  <a:pos x="connsiteX1" y="connsiteY1"/>
                </a:cxn>
                <a:cxn ang="0">
                  <a:pos x="connsiteX2" y="connsiteY2"/>
                </a:cxn>
                <a:cxn ang="0">
                  <a:pos x="connsiteX3" y="connsiteY3"/>
                </a:cxn>
              </a:cxnLst>
              <a:rect l="l" t="t" r="r" b="b"/>
              <a:pathLst>
                <a:path w="5768090" h="2071516">
                  <a:moveTo>
                    <a:pt x="5768090" y="0"/>
                  </a:moveTo>
                  <a:lnTo>
                    <a:pt x="4149644" y="2071516"/>
                  </a:lnTo>
                  <a:lnTo>
                    <a:pt x="0" y="2071516"/>
                  </a:lnTo>
                  <a:lnTo>
                    <a:pt x="1" y="0"/>
                  </a:lnTo>
                  <a:close/>
                </a:path>
              </a:pathLst>
            </a:custGeom>
            <a:gradFill>
              <a:gsLst>
                <a:gs pos="0">
                  <a:srgbClr val="EDEDED">
                    <a:alpha val="0"/>
                  </a:srgbClr>
                </a:gs>
                <a:gs pos="100000">
                  <a:srgbClr val="F1F1F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7" name="Полилиния: фигура 96">
              <a:extLst>
                <a:ext uri="{FF2B5EF4-FFF2-40B4-BE49-F238E27FC236}">
                  <a16:creationId xmlns:a16="http://schemas.microsoft.com/office/drawing/2014/main" id="{9617E10A-4A14-47AF-8BEC-0ADF48286D67}"/>
                </a:ext>
              </a:extLst>
            </p:cNvPr>
            <p:cNvSpPr/>
            <p:nvPr userDrawn="1"/>
          </p:nvSpPr>
          <p:spPr>
            <a:xfrm rot="8520000">
              <a:off x="-729674" y="1577437"/>
              <a:ext cx="5847608" cy="249034"/>
            </a:xfrm>
            <a:custGeom>
              <a:avLst/>
              <a:gdLst>
                <a:gd name="connsiteX0" fmla="*/ 318749 w 5847608"/>
                <a:gd name="connsiteY0" fmla="*/ 249034 h 249034"/>
                <a:gd name="connsiteX1" fmla="*/ 0 w 5847608"/>
                <a:gd name="connsiteY1" fmla="*/ 0 h 249034"/>
                <a:gd name="connsiteX2" fmla="*/ 5847608 w 5847608"/>
                <a:gd name="connsiteY2" fmla="*/ 0 h 249034"/>
                <a:gd name="connsiteX3" fmla="*/ 5653041 w 5847608"/>
                <a:gd name="connsiteY3" fmla="*/ 249034 h 249034"/>
              </a:gdLst>
              <a:ahLst/>
              <a:cxnLst>
                <a:cxn ang="0">
                  <a:pos x="connsiteX0" y="connsiteY0"/>
                </a:cxn>
                <a:cxn ang="0">
                  <a:pos x="connsiteX1" y="connsiteY1"/>
                </a:cxn>
                <a:cxn ang="0">
                  <a:pos x="connsiteX2" y="connsiteY2"/>
                </a:cxn>
                <a:cxn ang="0">
                  <a:pos x="connsiteX3" y="connsiteY3"/>
                </a:cxn>
              </a:cxnLst>
              <a:rect l="l" t="t" r="r" b="b"/>
              <a:pathLst>
                <a:path w="5847608" h="249034">
                  <a:moveTo>
                    <a:pt x="318749" y="249034"/>
                  </a:moveTo>
                  <a:lnTo>
                    <a:pt x="0" y="0"/>
                  </a:lnTo>
                  <a:lnTo>
                    <a:pt x="5847608" y="0"/>
                  </a:lnTo>
                  <a:lnTo>
                    <a:pt x="5653041" y="249034"/>
                  </a:lnTo>
                  <a:close/>
                </a:path>
              </a:pathLst>
            </a:custGeom>
            <a:gradFill>
              <a:gsLst>
                <a:gs pos="0">
                  <a:srgbClr val="4380BF"/>
                </a:gs>
                <a:gs pos="100000">
                  <a:srgbClr val="417BB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2" name="Полилиния: фигура 91">
              <a:extLst>
                <a:ext uri="{FF2B5EF4-FFF2-40B4-BE49-F238E27FC236}">
                  <a16:creationId xmlns:a16="http://schemas.microsoft.com/office/drawing/2014/main" id="{DFFF5985-8782-498A-84CD-F7389F90AB5E}"/>
                </a:ext>
              </a:extLst>
            </p:cNvPr>
            <p:cNvSpPr/>
            <p:nvPr userDrawn="1"/>
          </p:nvSpPr>
          <p:spPr>
            <a:xfrm rot="8520000">
              <a:off x="-1048034" y="-516853"/>
              <a:ext cx="4104899" cy="1991561"/>
            </a:xfrm>
            <a:custGeom>
              <a:avLst/>
              <a:gdLst>
                <a:gd name="connsiteX0" fmla="*/ 2549082 w 4104899"/>
                <a:gd name="connsiteY0" fmla="*/ 1991561 h 1991561"/>
                <a:gd name="connsiteX1" fmla="*/ 0 w 4104899"/>
                <a:gd name="connsiteY1" fmla="*/ 0 h 1991561"/>
                <a:gd name="connsiteX2" fmla="*/ 4104899 w 4104899"/>
                <a:gd name="connsiteY2" fmla="*/ 0 h 1991561"/>
                <a:gd name="connsiteX3" fmla="*/ 4104463 w 4104899"/>
                <a:gd name="connsiteY3" fmla="*/ 765 h 1991561"/>
              </a:gdLst>
              <a:ahLst/>
              <a:cxnLst>
                <a:cxn ang="0">
                  <a:pos x="connsiteX0" y="connsiteY0"/>
                </a:cxn>
                <a:cxn ang="0">
                  <a:pos x="connsiteX1" y="connsiteY1"/>
                </a:cxn>
                <a:cxn ang="0">
                  <a:pos x="connsiteX2" y="connsiteY2"/>
                </a:cxn>
                <a:cxn ang="0">
                  <a:pos x="connsiteX3" y="connsiteY3"/>
                </a:cxn>
              </a:cxnLst>
              <a:rect l="l" t="t" r="r" b="b"/>
              <a:pathLst>
                <a:path w="4104899" h="1991561">
                  <a:moveTo>
                    <a:pt x="2549082" y="1991561"/>
                  </a:moveTo>
                  <a:lnTo>
                    <a:pt x="0" y="0"/>
                  </a:lnTo>
                  <a:lnTo>
                    <a:pt x="4104899" y="0"/>
                  </a:lnTo>
                  <a:lnTo>
                    <a:pt x="4104463" y="765"/>
                  </a:lnTo>
                  <a:close/>
                </a:path>
              </a:pathLst>
            </a:custGeom>
            <a:gradFill>
              <a:gsLst>
                <a:gs pos="56000">
                  <a:srgbClr val="096CB9"/>
                </a:gs>
                <a:gs pos="0">
                  <a:srgbClr val="4081C3"/>
                </a:gs>
                <a:gs pos="100000">
                  <a:srgbClr val="033CA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6" name="Рисунок 4">
            <a:extLst>
              <a:ext uri="{FF2B5EF4-FFF2-40B4-BE49-F238E27FC236}">
                <a16:creationId xmlns:a16="http://schemas.microsoft.com/office/drawing/2014/main" id="{B1E57565-A981-4243-B5D1-7662A3DAD00A}"/>
              </a:ext>
            </a:extLst>
          </p:cNvPr>
          <p:cNvGrpSpPr/>
          <p:nvPr userDrawn="1"/>
        </p:nvGrpSpPr>
        <p:grpSpPr>
          <a:xfrm>
            <a:off x="16329253" y="917574"/>
            <a:ext cx="6446608" cy="1079499"/>
            <a:chOff x="10208434" y="1744780"/>
            <a:chExt cx="5394681" cy="903351"/>
          </a:xfrm>
        </p:grpSpPr>
        <p:sp>
          <p:nvSpPr>
            <p:cNvPr id="7" name="Полилиния: фигура 6">
              <a:extLst>
                <a:ext uri="{FF2B5EF4-FFF2-40B4-BE49-F238E27FC236}">
                  <a16:creationId xmlns:a16="http://schemas.microsoft.com/office/drawing/2014/main" id="{C559B8C9-02F9-43DC-94D0-F55AF7DEBCDA}"/>
                </a:ext>
              </a:extLst>
            </p:cNvPr>
            <p:cNvSpPr/>
            <p:nvPr/>
          </p:nvSpPr>
          <p:spPr>
            <a:xfrm>
              <a:off x="10489899" y="2095681"/>
              <a:ext cx="495301" cy="552450"/>
            </a:xfrm>
            <a:custGeom>
              <a:avLst/>
              <a:gdLst>
                <a:gd name="connsiteX0" fmla="*/ 435293 w 495300"/>
                <a:gd name="connsiteY0" fmla="*/ 7144 h 552450"/>
                <a:gd name="connsiteX1" fmla="*/ 289370 w 495300"/>
                <a:gd name="connsiteY1" fmla="*/ 7144 h 552450"/>
                <a:gd name="connsiteX2" fmla="*/ 289370 w 495300"/>
                <a:gd name="connsiteY2" fmla="*/ 346139 h 552450"/>
                <a:gd name="connsiteX3" fmla="*/ 153734 w 495300"/>
                <a:gd name="connsiteY3" fmla="*/ 346139 h 552450"/>
                <a:gd name="connsiteX4" fmla="*/ 153734 w 495300"/>
                <a:gd name="connsiteY4" fmla="*/ 7144 h 552450"/>
                <a:gd name="connsiteX5" fmla="*/ 7144 w 495300"/>
                <a:gd name="connsiteY5" fmla="*/ 7144 h 552450"/>
                <a:gd name="connsiteX6" fmla="*/ 7144 w 495300"/>
                <a:gd name="connsiteY6" fmla="*/ 467963 h 552450"/>
                <a:gd name="connsiteX7" fmla="*/ 357568 w 495300"/>
                <a:gd name="connsiteY7" fmla="*/ 467963 h 552450"/>
                <a:gd name="connsiteX8" fmla="*/ 357568 w 495300"/>
                <a:gd name="connsiteY8" fmla="*/ 552831 h 552450"/>
                <a:gd name="connsiteX9" fmla="*/ 495300 w 495300"/>
                <a:gd name="connsiteY9" fmla="*/ 552831 h 552450"/>
                <a:gd name="connsiteX10" fmla="*/ 495300 w 495300"/>
                <a:gd name="connsiteY10" fmla="*/ 346139 h 552450"/>
                <a:gd name="connsiteX11" fmla="*/ 435293 w 495300"/>
                <a:gd name="connsiteY11" fmla="*/ 346139 h 552450"/>
                <a:gd name="connsiteX12" fmla="*/ 435293 w 495300"/>
                <a:gd name="connsiteY12" fmla="*/ 7144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5300" h="552450">
                  <a:moveTo>
                    <a:pt x="435293" y="7144"/>
                  </a:moveTo>
                  <a:lnTo>
                    <a:pt x="289370" y="7144"/>
                  </a:lnTo>
                  <a:lnTo>
                    <a:pt x="289370" y="346139"/>
                  </a:lnTo>
                  <a:lnTo>
                    <a:pt x="153734" y="346139"/>
                  </a:lnTo>
                  <a:lnTo>
                    <a:pt x="153734" y="7144"/>
                  </a:lnTo>
                  <a:lnTo>
                    <a:pt x="7144" y="7144"/>
                  </a:lnTo>
                  <a:lnTo>
                    <a:pt x="7144" y="467963"/>
                  </a:lnTo>
                  <a:lnTo>
                    <a:pt x="357568" y="467963"/>
                  </a:lnTo>
                  <a:lnTo>
                    <a:pt x="357568" y="552831"/>
                  </a:lnTo>
                  <a:lnTo>
                    <a:pt x="495300" y="552831"/>
                  </a:lnTo>
                  <a:lnTo>
                    <a:pt x="495300" y="346139"/>
                  </a:lnTo>
                  <a:lnTo>
                    <a:pt x="435293" y="346139"/>
                  </a:lnTo>
                  <a:lnTo>
                    <a:pt x="435293" y="7144"/>
                  </a:lnTo>
                  <a:close/>
                </a:path>
              </a:pathLst>
            </a:custGeom>
            <a:solidFill>
              <a:srgbClr val="91989C"/>
            </a:solidFill>
            <a:ln w="9525" cap="flat">
              <a:noFill/>
              <a:prstDash val="solid"/>
              <a:miter/>
            </a:ln>
          </p:spPr>
          <p:txBody>
            <a:bodyPr rtlCol="0" anchor="ctr"/>
            <a:lstStyle/>
            <a:p>
              <a:endParaRPr lang="ru-RU"/>
            </a:p>
          </p:txBody>
        </p:sp>
        <p:sp>
          <p:nvSpPr>
            <p:cNvPr id="8" name="Полилиния: фигура 7">
              <a:extLst>
                <a:ext uri="{FF2B5EF4-FFF2-40B4-BE49-F238E27FC236}">
                  <a16:creationId xmlns:a16="http://schemas.microsoft.com/office/drawing/2014/main" id="{56FD133D-79E3-4579-8CB2-1D0DCEF7127D}"/>
                </a:ext>
              </a:extLst>
            </p:cNvPr>
            <p:cNvSpPr/>
            <p:nvPr/>
          </p:nvSpPr>
          <p:spPr>
            <a:xfrm>
              <a:off x="11061876" y="2095681"/>
              <a:ext cx="438151" cy="466725"/>
            </a:xfrm>
            <a:custGeom>
              <a:avLst/>
              <a:gdLst>
                <a:gd name="connsiteX0" fmla="*/ 7144 w 438150"/>
                <a:gd name="connsiteY0" fmla="*/ 467963 h 466725"/>
                <a:gd name="connsiteX1" fmla="*/ 153734 w 438150"/>
                <a:gd name="connsiteY1" fmla="*/ 467963 h 466725"/>
                <a:gd name="connsiteX2" fmla="*/ 153734 w 438150"/>
                <a:gd name="connsiteY2" fmla="*/ 128873 h 466725"/>
                <a:gd name="connsiteX3" fmla="*/ 294227 w 438150"/>
                <a:gd name="connsiteY3" fmla="*/ 128873 h 466725"/>
                <a:gd name="connsiteX4" fmla="*/ 294227 w 438150"/>
                <a:gd name="connsiteY4" fmla="*/ 467963 h 466725"/>
                <a:gd name="connsiteX5" fmla="*/ 440150 w 438150"/>
                <a:gd name="connsiteY5" fmla="*/ 467963 h 466725"/>
                <a:gd name="connsiteX6" fmla="*/ 440150 w 438150"/>
                <a:gd name="connsiteY6" fmla="*/ 7144 h 466725"/>
                <a:gd name="connsiteX7" fmla="*/ 7144 w 438150"/>
                <a:gd name="connsiteY7" fmla="*/ 7144 h 466725"/>
                <a:gd name="connsiteX8" fmla="*/ 7144 w 438150"/>
                <a:gd name="connsiteY8" fmla="*/ 467963 h 46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150" h="466725">
                  <a:moveTo>
                    <a:pt x="7144" y="467963"/>
                  </a:moveTo>
                  <a:lnTo>
                    <a:pt x="153734" y="467963"/>
                  </a:lnTo>
                  <a:lnTo>
                    <a:pt x="153734" y="128873"/>
                  </a:lnTo>
                  <a:lnTo>
                    <a:pt x="294227" y="128873"/>
                  </a:lnTo>
                  <a:lnTo>
                    <a:pt x="294227" y="467963"/>
                  </a:lnTo>
                  <a:lnTo>
                    <a:pt x="440150" y="467963"/>
                  </a:lnTo>
                  <a:lnTo>
                    <a:pt x="440150" y="7144"/>
                  </a:lnTo>
                  <a:lnTo>
                    <a:pt x="7144" y="7144"/>
                  </a:lnTo>
                  <a:lnTo>
                    <a:pt x="7144" y="467963"/>
                  </a:lnTo>
                  <a:close/>
                </a:path>
              </a:pathLst>
            </a:custGeom>
            <a:solidFill>
              <a:srgbClr val="91989C"/>
            </a:solidFill>
            <a:ln w="9525" cap="flat">
              <a:noFill/>
              <a:prstDash val="solid"/>
              <a:miter/>
            </a:ln>
          </p:spPr>
          <p:txBody>
            <a:bodyPr rtlCol="0" anchor="ctr"/>
            <a:lstStyle/>
            <a:p>
              <a:endParaRPr lang="ru-RU"/>
            </a:p>
          </p:txBody>
        </p:sp>
        <p:sp>
          <p:nvSpPr>
            <p:cNvPr id="9" name="Полилиния: фигура 8">
              <a:extLst>
                <a:ext uri="{FF2B5EF4-FFF2-40B4-BE49-F238E27FC236}">
                  <a16:creationId xmlns:a16="http://schemas.microsoft.com/office/drawing/2014/main" id="{EE014EAF-594A-4FDF-A205-575176AFF7C3}"/>
                </a:ext>
              </a:extLst>
            </p:cNvPr>
            <p:cNvSpPr/>
            <p:nvPr/>
          </p:nvSpPr>
          <p:spPr>
            <a:xfrm>
              <a:off x="11601183" y="2095681"/>
              <a:ext cx="438151" cy="466725"/>
            </a:xfrm>
            <a:custGeom>
              <a:avLst/>
              <a:gdLst>
                <a:gd name="connsiteX0" fmla="*/ 7144 w 438150"/>
                <a:gd name="connsiteY0" fmla="*/ 467963 h 466725"/>
                <a:gd name="connsiteX1" fmla="*/ 153734 w 438150"/>
                <a:gd name="connsiteY1" fmla="*/ 467963 h 466725"/>
                <a:gd name="connsiteX2" fmla="*/ 153734 w 438150"/>
                <a:gd name="connsiteY2" fmla="*/ 128873 h 466725"/>
                <a:gd name="connsiteX3" fmla="*/ 294227 w 438150"/>
                <a:gd name="connsiteY3" fmla="*/ 128873 h 466725"/>
                <a:gd name="connsiteX4" fmla="*/ 294227 w 438150"/>
                <a:gd name="connsiteY4" fmla="*/ 467963 h 466725"/>
                <a:gd name="connsiteX5" fmla="*/ 440055 w 438150"/>
                <a:gd name="connsiteY5" fmla="*/ 467963 h 466725"/>
                <a:gd name="connsiteX6" fmla="*/ 440055 w 438150"/>
                <a:gd name="connsiteY6" fmla="*/ 7144 h 466725"/>
                <a:gd name="connsiteX7" fmla="*/ 7144 w 438150"/>
                <a:gd name="connsiteY7" fmla="*/ 7144 h 466725"/>
                <a:gd name="connsiteX8" fmla="*/ 7144 w 438150"/>
                <a:gd name="connsiteY8" fmla="*/ 467963 h 46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150" h="466725">
                  <a:moveTo>
                    <a:pt x="7144" y="467963"/>
                  </a:moveTo>
                  <a:lnTo>
                    <a:pt x="153734" y="467963"/>
                  </a:lnTo>
                  <a:lnTo>
                    <a:pt x="153734" y="128873"/>
                  </a:lnTo>
                  <a:lnTo>
                    <a:pt x="294227" y="128873"/>
                  </a:lnTo>
                  <a:lnTo>
                    <a:pt x="294227" y="467963"/>
                  </a:lnTo>
                  <a:lnTo>
                    <a:pt x="440055" y="467963"/>
                  </a:lnTo>
                  <a:lnTo>
                    <a:pt x="440055" y="7144"/>
                  </a:lnTo>
                  <a:lnTo>
                    <a:pt x="7144" y="7144"/>
                  </a:lnTo>
                  <a:lnTo>
                    <a:pt x="7144" y="467963"/>
                  </a:lnTo>
                  <a:close/>
                </a:path>
              </a:pathLst>
            </a:custGeom>
            <a:solidFill>
              <a:srgbClr val="91989C"/>
            </a:solidFill>
            <a:ln w="9525" cap="flat">
              <a:noFill/>
              <a:prstDash val="solid"/>
              <a:miter/>
            </a:ln>
          </p:spPr>
          <p:txBody>
            <a:bodyPr rtlCol="0" anchor="ctr"/>
            <a:lstStyle/>
            <a:p>
              <a:endParaRPr lang="ru-RU"/>
            </a:p>
          </p:txBody>
        </p:sp>
        <p:sp>
          <p:nvSpPr>
            <p:cNvPr id="10" name="Полилиния: фигура 9">
              <a:extLst>
                <a:ext uri="{FF2B5EF4-FFF2-40B4-BE49-F238E27FC236}">
                  <a16:creationId xmlns:a16="http://schemas.microsoft.com/office/drawing/2014/main" id="{7F644D8D-D6D3-4DDA-8DF0-0E928631157C}"/>
                </a:ext>
              </a:extLst>
            </p:cNvPr>
            <p:cNvSpPr/>
            <p:nvPr/>
          </p:nvSpPr>
          <p:spPr>
            <a:xfrm>
              <a:off x="12140488" y="2095681"/>
              <a:ext cx="495301" cy="466725"/>
            </a:xfrm>
            <a:custGeom>
              <a:avLst/>
              <a:gdLst>
                <a:gd name="connsiteX0" fmla="*/ 291465 w 495300"/>
                <a:gd name="connsiteY0" fmla="*/ 230029 h 466725"/>
                <a:gd name="connsiteX1" fmla="*/ 460534 w 495300"/>
                <a:gd name="connsiteY1" fmla="*/ 7144 h 466725"/>
                <a:gd name="connsiteX2" fmla="*/ 288036 w 495300"/>
                <a:gd name="connsiteY2" fmla="*/ 7144 h 466725"/>
                <a:gd name="connsiteX3" fmla="*/ 153734 w 495300"/>
                <a:gd name="connsiteY3" fmla="*/ 187928 h 466725"/>
                <a:gd name="connsiteX4" fmla="*/ 153734 w 495300"/>
                <a:gd name="connsiteY4" fmla="*/ 7144 h 466725"/>
                <a:gd name="connsiteX5" fmla="*/ 7144 w 495300"/>
                <a:gd name="connsiteY5" fmla="*/ 7144 h 466725"/>
                <a:gd name="connsiteX6" fmla="*/ 7144 w 495300"/>
                <a:gd name="connsiteY6" fmla="*/ 467963 h 466725"/>
                <a:gd name="connsiteX7" fmla="*/ 153734 w 495300"/>
                <a:gd name="connsiteY7" fmla="*/ 467963 h 466725"/>
                <a:gd name="connsiteX8" fmla="*/ 153734 w 495300"/>
                <a:gd name="connsiteY8" fmla="*/ 278130 h 466725"/>
                <a:gd name="connsiteX9" fmla="*/ 314611 w 495300"/>
                <a:gd name="connsiteY9" fmla="*/ 467963 h 466725"/>
                <a:gd name="connsiteX10" fmla="*/ 494633 w 495300"/>
                <a:gd name="connsiteY10" fmla="*/ 467963 h 466725"/>
                <a:gd name="connsiteX11" fmla="*/ 291465 w 495300"/>
                <a:gd name="connsiteY11" fmla="*/ 230029 h 46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5300" h="466725">
                  <a:moveTo>
                    <a:pt x="291465" y="230029"/>
                  </a:moveTo>
                  <a:lnTo>
                    <a:pt x="460534" y="7144"/>
                  </a:lnTo>
                  <a:lnTo>
                    <a:pt x="288036" y="7144"/>
                  </a:lnTo>
                  <a:lnTo>
                    <a:pt x="153734" y="187928"/>
                  </a:lnTo>
                  <a:lnTo>
                    <a:pt x="153734" y="7144"/>
                  </a:lnTo>
                  <a:lnTo>
                    <a:pt x="7144" y="7144"/>
                  </a:lnTo>
                  <a:lnTo>
                    <a:pt x="7144" y="467963"/>
                  </a:lnTo>
                  <a:lnTo>
                    <a:pt x="153734" y="467963"/>
                  </a:lnTo>
                  <a:lnTo>
                    <a:pt x="153734" y="278130"/>
                  </a:lnTo>
                  <a:lnTo>
                    <a:pt x="314611" y="467963"/>
                  </a:lnTo>
                  <a:lnTo>
                    <a:pt x="494633" y="467963"/>
                  </a:lnTo>
                  <a:lnTo>
                    <a:pt x="291465" y="230029"/>
                  </a:lnTo>
                  <a:close/>
                </a:path>
              </a:pathLst>
            </a:custGeom>
            <a:solidFill>
              <a:srgbClr val="91989C"/>
            </a:solidFill>
            <a:ln w="9525" cap="flat">
              <a:noFill/>
              <a:prstDash val="solid"/>
              <a:miter/>
            </a:ln>
          </p:spPr>
          <p:txBody>
            <a:bodyPr rtlCol="0" anchor="ctr"/>
            <a:lstStyle/>
            <a:p>
              <a:endParaRPr lang="ru-RU"/>
            </a:p>
          </p:txBody>
        </p:sp>
        <p:sp>
          <p:nvSpPr>
            <p:cNvPr id="11" name="Полилиния: фигура 10">
              <a:extLst>
                <a:ext uri="{FF2B5EF4-FFF2-40B4-BE49-F238E27FC236}">
                  <a16:creationId xmlns:a16="http://schemas.microsoft.com/office/drawing/2014/main" id="{88C2ACEC-2913-43B0-92C2-0FEA12818D96}"/>
                </a:ext>
              </a:extLst>
            </p:cNvPr>
            <p:cNvSpPr/>
            <p:nvPr/>
          </p:nvSpPr>
          <p:spPr>
            <a:xfrm>
              <a:off x="10208434" y="2334759"/>
              <a:ext cx="571501" cy="142875"/>
            </a:xfrm>
            <a:custGeom>
              <a:avLst/>
              <a:gdLst>
                <a:gd name="connsiteX0" fmla="*/ 570833 w 571500"/>
                <a:gd name="connsiteY0" fmla="*/ 37909 h 142875"/>
                <a:gd name="connsiteX1" fmla="*/ 127921 w 571500"/>
                <a:gd name="connsiteY1" fmla="*/ 37909 h 142875"/>
                <a:gd name="connsiteX2" fmla="*/ 72485 w 571500"/>
                <a:gd name="connsiteY2" fmla="*/ 7144 h 142875"/>
                <a:gd name="connsiteX3" fmla="*/ 7144 w 571500"/>
                <a:gd name="connsiteY3" fmla="*/ 72485 h 142875"/>
                <a:gd name="connsiteX4" fmla="*/ 72485 w 571500"/>
                <a:gd name="connsiteY4" fmla="*/ 137827 h 142875"/>
                <a:gd name="connsiteX5" fmla="*/ 127921 w 571500"/>
                <a:gd name="connsiteY5" fmla="*/ 107061 h 142875"/>
                <a:gd name="connsiteX6" fmla="*/ 570833 w 571500"/>
                <a:gd name="connsiteY6" fmla="*/ 107061 h 142875"/>
                <a:gd name="connsiteX7" fmla="*/ 570833 w 571500"/>
                <a:gd name="connsiteY7" fmla="*/ 37909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500" h="142875">
                  <a:moveTo>
                    <a:pt x="570833" y="37909"/>
                  </a:moveTo>
                  <a:lnTo>
                    <a:pt x="127921" y="37909"/>
                  </a:lnTo>
                  <a:cubicBezTo>
                    <a:pt x="116396" y="19431"/>
                    <a:pt x="95917" y="7144"/>
                    <a:pt x="72485" y="7144"/>
                  </a:cubicBezTo>
                  <a:cubicBezTo>
                    <a:pt x="36386" y="7144"/>
                    <a:pt x="7144" y="36386"/>
                    <a:pt x="7144" y="72485"/>
                  </a:cubicBezTo>
                  <a:cubicBezTo>
                    <a:pt x="7144" y="108585"/>
                    <a:pt x="36386" y="137827"/>
                    <a:pt x="72485" y="137827"/>
                  </a:cubicBezTo>
                  <a:cubicBezTo>
                    <a:pt x="95822" y="137827"/>
                    <a:pt x="116300" y="125540"/>
                    <a:pt x="127921" y="107061"/>
                  </a:cubicBezTo>
                  <a:lnTo>
                    <a:pt x="570833" y="107061"/>
                  </a:lnTo>
                  <a:lnTo>
                    <a:pt x="570833" y="37909"/>
                  </a:lnTo>
                  <a:close/>
                </a:path>
              </a:pathLst>
            </a:custGeom>
            <a:solidFill>
              <a:srgbClr val="005CA9"/>
            </a:solidFill>
            <a:ln w="9525" cap="flat">
              <a:noFill/>
              <a:prstDash val="solid"/>
              <a:miter/>
            </a:ln>
          </p:spPr>
          <p:txBody>
            <a:bodyPr rtlCol="0" anchor="ctr"/>
            <a:lstStyle/>
            <a:p>
              <a:endParaRPr lang="ru-RU"/>
            </a:p>
          </p:txBody>
        </p:sp>
        <p:sp>
          <p:nvSpPr>
            <p:cNvPr id="13" name="Полилиния: фигура 12">
              <a:extLst>
                <a:ext uri="{FF2B5EF4-FFF2-40B4-BE49-F238E27FC236}">
                  <a16:creationId xmlns:a16="http://schemas.microsoft.com/office/drawing/2014/main" id="{04E2AAD4-10FF-4206-A7A9-4CEA11618A33}"/>
                </a:ext>
              </a:extLst>
            </p:cNvPr>
            <p:cNvSpPr/>
            <p:nvPr/>
          </p:nvSpPr>
          <p:spPr>
            <a:xfrm>
              <a:off x="10918049" y="2354380"/>
              <a:ext cx="438151" cy="85725"/>
            </a:xfrm>
            <a:custGeom>
              <a:avLst/>
              <a:gdLst>
                <a:gd name="connsiteX0" fmla="*/ 438055 w 438150"/>
                <a:gd name="connsiteY0" fmla="*/ 7144 h 85725"/>
                <a:gd name="connsiteX1" fmla="*/ 67151 w 438150"/>
                <a:gd name="connsiteY1" fmla="*/ 18288 h 85725"/>
                <a:gd name="connsiteX2" fmla="*/ 7144 w 438150"/>
                <a:gd name="connsiteY2" fmla="*/ 18288 h 85725"/>
                <a:gd name="connsiteX3" fmla="*/ 7144 w 438150"/>
                <a:gd name="connsiteY3" fmla="*/ 87440 h 85725"/>
                <a:gd name="connsiteX4" fmla="*/ 67151 w 438150"/>
                <a:gd name="connsiteY4" fmla="*/ 87440 h 85725"/>
                <a:gd name="connsiteX5" fmla="*/ 438055 w 438150"/>
                <a:gd name="connsiteY5" fmla="*/ 77057 h 85725"/>
                <a:gd name="connsiteX6" fmla="*/ 438055 w 438150"/>
                <a:gd name="connsiteY6" fmla="*/ 7144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150" h="85725">
                  <a:moveTo>
                    <a:pt x="438055" y="7144"/>
                  </a:moveTo>
                  <a:cubicBezTo>
                    <a:pt x="302038" y="15431"/>
                    <a:pt x="176117" y="18288"/>
                    <a:pt x="67151" y="18288"/>
                  </a:cubicBezTo>
                  <a:lnTo>
                    <a:pt x="7144" y="18288"/>
                  </a:lnTo>
                  <a:lnTo>
                    <a:pt x="7144" y="87440"/>
                  </a:lnTo>
                  <a:lnTo>
                    <a:pt x="67151" y="87440"/>
                  </a:lnTo>
                  <a:cubicBezTo>
                    <a:pt x="194786" y="87440"/>
                    <a:pt x="318516" y="83915"/>
                    <a:pt x="438055" y="77057"/>
                  </a:cubicBezTo>
                  <a:lnTo>
                    <a:pt x="438055" y="7144"/>
                  </a:lnTo>
                  <a:close/>
                </a:path>
              </a:pathLst>
            </a:custGeom>
            <a:solidFill>
              <a:srgbClr val="005CA9"/>
            </a:solidFill>
            <a:ln w="9525" cap="flat">
              <a:noFill/>
              <a:prstDash val="solid"/>
              <a:miter/>
            </a:ln>
          </p:spPr>
          <p:txBody>
            <a:bodyPr rtlCol="0" anchor="ctr"/>
            <a:lstStyle/>
            <a:p>
              <a:endParaRPr lang="ru-RU"/>
            </a:p>
          </p:txBody>
        </p:sp>
        <p:sp>
          <p:nvSpPr>
            <p:cNvPr id="14" name="Полилиния: фигура 13">
              <a:extLst>
                <a:ext uri="{FF2B5EF4-FFF2-40B4-BE49-F238E27FC236}">
                  <a16:creationId xmlns:a16="http://schemas.microsoft.com/office/drawing/2014/main" id="{A3298865-8A71-48EB-B52B-3E7D8F548755}"/>
                </a:ext>
              </a:extLst>
            </p:cNvPr>
            <p:cNvSpPr/>
            <p:nvPr/>
          </p:nvSpPr>
          <p:spPr>
            <a:xfrm>
              <a:off x="11494883" y="2293801"/>
              <a:ext cx="400051" cy="133350"/>
            </a:xfrm>
            <a:custGeom>
              <a:avLst/>
              <a:gdLst>
                <a:gd name="connsiteX0" fmla="*/ 400526 w 400050"/>
                <a:gd name="connsiteY0" fmla="*/ 7144 h 133350"/>
                <a:gd name="connsiteX1" fmla="*/ 7144 w 400050"/>
                <a:gd name="connsiteY1" fmla="*/ 56959 h 133350"/>
                <a:gd name="connsiteX2" fmla="*/ 7144 w 400050"/>
                <a:gd name="connsiteY2" fmla="*/ 127444 h 133350"/>
                <a:gd name="connsiteX3" fmla="*/ 400526 w 400050"/>
                <a:gd name="connsiteY3" fmla="*/ 78677 h 133350"/>
                <a:gd name="connsiteX4" fmla="*/ 400526 w 400050"/>
                <a:gd name="connsiteY4" fmla="*/ 7144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050" h="133350">
                  <a:moveTo>
                    <a:pt x="400526" y="7144"/>
                  </a:moveTo>
                  <a:cubicBezTo>
                    <a:pt x="266414" y="29908"/>
                    <a:pt x="133636" y="45910"/>
                    <a:pt x="7144" y="56959"/>
                  </a:cubicBezTo>
                  <a:lnTo>
                    <a:pt x="7144" y="127444"/>
                  </a:lnTo>
                  <a:cubicBezTo>
                    <a:pt x="144304" y="116015"/>
                    <a:pt x="275368" y="99631"/>
                    <a:pt x="400526" y="78677"/>
                  </a:cubicBezTo>
                  <a:lnTo>
                    <a:pt x="400526" y="7144"/>
                  </a:lnTo>
                  <a:close/>
                </a:path>
              </a:pathLst>
            </a:custGeom>
            <a:solidFill>
              <a:srgbClr val="005CA9"/>
            </a:solidFill>
            <a:ln w="9525" cap="flat">
              <a:noFill/>
              <a:prstDash val="solid"/>
              <a:miter/>
            </a:ln>
          </p:spPr>
          <p:txBody>
            <a:bodyPr rtlCol="0" anchor="ctr"/>
            <a:lstStyle/>
            <a:p>
              <a:endParaRPr lang="ru-RU"/>
            </a:p>
          </p:txBody>
        </p:sp>
        <p:sp>
          <p:nvSpPr>
            <p:cNvPr id="15" name="Полилиния: фигура 14">
              <a:extLst>
                <a:ext uri="{FF2B5EF4-FFF2-40B4-BE49-F238E27FC236}">
                  <a16:creationId xmlns:a16="http://schemas.microsoft.com/office/drawing/2014/main" id="{E7632BF5-5E2A-4C59-A4BC-2DD5F3D5D616}"/>
                </a:ext>
              </a:extLst>
            </p:cNvPr>
            <p:cNvSpPr/>
            <p:nvPr/>
          </p:nvSpPr>
          <p:spPr>
            <a:xfrm>
              <a:off x="12513583" y="1744780"/>
              <a:ext cx="666751" cy="466725"/>
            </a:xfrm>
            <a:custGeom>
              <a:avLst/>
              <a:gdLst>
                <a:gd name="connsiteX0" fmla="*/ 659701 w 666750"/>
                <a:gd name="connsiteY0" fmla="*/ 7144 h 466725"/>
                <a:gd name="connsiteX1" fmla="*/ 441770 w 666750"/>
                <a:gd name="connsiteY1" fmla="*/ 7144 h 466725"/>
                <a:gd name="connsiteX2" fmla="*/ 528352 w 666750"/>
                <a:gd name="connsiteY2" fmla="*/ 93726 h 466725"/>
                <a:gd name="connsiteX3" fmla="*/ 87344 w 666750"/>
                <a:gd name="connsiteY3" fmla="*/ 357950 h 466725"/>
                <a:gd name="connsiteX4" fmla="*/ 87440 w 666750"/>
                <a:gd name="connsiteY4" fmla="*/ 357950 h 466725"/>
                <a:gd name="connsiteX5" fmla="*/ 7144 w 666750"/>
                <a:gd name="connsiteY5" fmla="*/ 463772 h 466725"/>
                <a:gd name="connsiteX6" fmla="*/ 577215 w 666750"/>
                <a:gd name="connsiteY6" fmla="*/ 142494 h 466725"/>
                <a:gd name="connsiteX7" fmla="*/ 659701 w 666750"/>
                <a:gd name="connsiteY7" fmla="*/ 224981 h 466725"/>
                <a:gd name="connsiteX8" fmla="*/ 659701 w 666750"/>
                <a:gd name="connsiteY8" fmla="*/ 7144 h 46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750" h="466725">
                  <a:moveTo>
                    <a:pt x="659701" y="7144"/>
                  </a:moveTo>
                  <a:lnTo>
                    <a:pt x="441770" y="7144"/>
                  </a:lnTo>
                  <a:lnTo>
                    <a:pt x="528352" y="93726"/>
                  </a:lnTo>
                  <a:cubicBezTo>
                    <a:pt x="400907" y="201835"/>
                    <a:pt x="250317" y="288608"/>
                    <a:pt x="87344" y="357950"/>
                  </a:cubicBezTo>
                  <a:lnTo>
                    <a:pt x="87440" y="357950"/>
                  </a:lnTo>
                  <a:lnTo>
                    <a:pt x="7144" y="463772"/>
                  </a:lnTo>
                  <a:cubicBezTo>
                    <a:pt x="234125" y="378238"/>
                    <a:pt x="428149" y="268796"/>
                    <a:pt x="577215" y="142494"/>
                  </a:cubicBezTo>
                  <a:lnTo>
                    <a:pt x="659701" y="224981"/>
                  </a:lnTo>
                  <a:lnTo>
                    <a:pt x="659701" y="7144"/>
                  </a:lnTo>
                  <a:close/>
                </a:path>
              </a:pathLst>
            </a:custGeom>
            <a:solidFill>
              <a:srgbClr val="005CA9"/>
            </a:solidFill>
            <a:ln w="9525" cap="flat">
              <a:noFill/>
              <a:prstDash val="solid"/>
              <a:miter/>
            </a:ln>
          </p:spPr>
          <p:txBody>
            <a:bodyPr rtlCol="0" anchor="ctr"/>
            <a:lstStyle/>
            <a:p>
              <a:endParaRPr lang="ru-RU"/>
            </a:p>
          </p:txBody>
        </p:sp>
        <p:sp>
          <p:nvSpPr>
            <p:cNvPr id="16" name="Полилиния: фигура 15">
              <a:extLst>
                <a:ext uri="{FF2B5EF4-FFF2-40B4-BE49-F238E27FC236}">
                  <a16:creationId xmlns:a16="http://schemas.microsoft.com/office/drawing/2014/main" id="{52B5EB43-FBF8-4D81-8BDC-DB0AB148B381}"/>
                </a:ext>
              </a:extLst>
            </p:cNvPr>
            <p:cNvSpPr/>
            <p:nvPr/>
          </p:nvSpPr>
          <p:spPr>
            <a:xfrm>
              <a:off x="12034092" y="2183025"/>
              <a:ext cx="333375" cy="161925"/>
            </a:xfrm>
            <a:custGeom>
              <a:avLst/>
              <a:gdLst>
                <a:gd name="connsiteX0" fmla="*/ 7144 w 333375"/>
                <a:gd name="connsiteY0" fmla="*/ 162306 h 161925"/>
                <a:gd name="connsiteX1" fmla="*/ 260128 w 333375"/>
                <a:gd name="connsiteY1" fmla="*/ 100489 h 161925"/>
                <a:gd name="connsiteX2" fmla="*/ 329470 w 333375"/>
                <a:gd name="connsiteY2" fmla="*/ 7144 h 161925"/>
                <a:gd name="connsiteX3" fmla="*/ 7144 w 333375"/>
                <a:gd name="connsiteY3" fmla="*/ 90488 h 161925"/>
                <a:gd name="connsiteX4" fmla="*/ 7144 w 333375"/>
                <a:gd name="connsiteY4" fmla="*/ 162306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375" h="161925">
                  <a:moveTo>
                    <a:pt x="7144" y="162306"/>
                  </a:moveTo>
                  <a:cubicBezTo>
                    <a:pt x="94869" y="144209"/>
                    <a:pt x="179165" y="123635"/>
                    <a:pt x="260128" y="100489"/>
                  </a:cubicBezTo>
                  <a:lnTo>
                    <a:pt x="329470" y="7144"/>
                  </a:lnTo>
                  <a:cubicBezTo>
                    <a:pt x="223933" y="40386"/>
                    <a:pt x="115633" y="67913"/>
                    <a:pt x="7144" y="90488"/>
                  </a:cubicBezTo>
                  <a:lnTo>
                    <a:pt x="7144" y="162306"/>
                  </a:lnTo>
                  <a:close/>
                </a:path>
              </a:pathLst>
            </a:custGeom>
            <a:solidFill>
              <a:srgbClr val="005CA9"/>
            </a:solid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6CD3AE3D-655C-4CEF-A6C7-395030343BDF}"/>
                </a:ext>
              </a:extLst>
            </p:cNvPr>
            <p:cNvSpPr/>
            <p:nvPr/>
          </p:nvSpPr>
          <p:spPr>
            <a:xfrm>
              <a:off x="13033267" y="2095681"/>
              <a:ext cx="114300" cy="209550"/>
            </a:xfrm>
            <a:custGeom>
              <a:avLst/>
              <a:gdLst>
                <a:gd name="connsiteX0" fmla="*/ 88582 w 114300"/>
                <a:gd name="connsiteY0" fmla="*/ 211741 h 209550"/>
                <a:gd name="connsiteX1" fmla="*/ 88582 w 114300"/>
                <a:gd name="connsiteY1" fmla="*/ 187547 h 209550"/>
                <a:gd name="connsiteX2" fmla="*/ 7144 w 114300"/>
                <a:gd name="connsiteY2" fmla="*/ 187547 h 209550"/>
                <a:gd name="connsiteX3" fmla="*/ 7144 w 114300"/>
                <a:gd name="connsiteY3" fmla="*/ 7144 h 209550"/>
                <a:gd name="connsiteX4" fmla="*/ 27718 w 114300"/>
                <a:gd name="connsiteY4" fmla="*/ 7144 h 209550"/>
                <a:gd name="connsiteX5" fmla="*/ 27718 w 114300"/>
                <a:gd name="connsiteY5" fmla="*/ 169259 h 209550"/>
                <a:gd name="connsiteX6" fmla="*/ 73628 w 114300"/>
                <a:gd name="connsiteY6" fmla="*/ 169259 h 209550"/>
                <a:gd name="connsiteX7" fmla="*/ 73628 w 114300"/>
                <a:gd name="connsiteY7" fmla="*/ 7144 h 209550"/>
                <a:gd name="connsiteX8" fmla="*/ 94679 w 114300"/>
                <a:gd name="connsiteY8" fmla="*/ 7144 h 209550"/>
                <a:gd name="connsiteX9" fmla="*/ 94679 w 114300"/>
                <a:gd name="connsiteY9" fmla="*/ 169736 h 209550"/>
                <a:gd name="connsiteX10" fmla="*/ 108775 w 114300"/>
                <a:gd name="connsiteY10" fmla="*/ 169736 h 209550"/>
                <a:gd name="connsiteX11" fmla="*/ 108775 w 114300"/>
                <a:gd name="connsiteY11" fmla="*/ 211741 h 209550"/>
                <a:gd name="connsiteX12" fmla="*/ 88487 w 114300"/>
                <a:gd name="connsiteY12" fmla="*/ 211741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4300" h="209550">
                  <a:moveTo>
                    <a:pt x="88582" y="211741"/>
                  </a:moveTo>
                  <a:lnTo>
                    <a:pt x="88582" y="187547"/>
                  </a:lnTo>
                  <a:lnTo>
                    <a:pt x="7144" y="187547"/>
                  </a:lnTo>
                  <a:lnTo>
                    <a:pt x="7144" y="7144"/>
                  </a:lnTo>
                  <a:lnTo>
                    <a:pt x="27718" y="7144"/>
                  </a:lnTo>
                  <a:lnTo>
                    <a:pt x="27718" y="169259"/>
                  </a:lnTo>
                  <a:lnTo>
                    <a:pt x="73628" y="169259"/>
                  </a:lnTo>
                  <a:lnTo>
                    <a:pt x="73628" y="7144"/>
                  </a:lnTo>
                  <a:lnTo>
                    <a:pt x="94679" y="7144"/>
                  </a:lnTo>
                  <a:lnTo>
                    <a:pt x="94679" y="169736"/>
                  </a:lnTo>
                  <a:lnTo>
                    <a:pt x="108775" y="169736"/>
                  </a:lnTo>
                  <a:lnTo>
                    <a:pt x="108775" y="211741"/>
                  </a:lnTo>
                  <a:lnTo>
                    <a:pt x="88487" y="211741"/>
                  </a:lnTo>
                  <a:close/>
                </a:path>
              </a:pathLst>
            </a:custGeom>
            <a:solidFill>
              <a:srgbClr val="1D1D1B"/>
            </a:solidFill>
            <a:ln w="9525" cap="flat">
              <a:noFill/>
              <a:prstDash val="solid"/>
              <a:miter/>
            </a:ln>
          </p:spPr>
          <p:txBody>
            <a:bodyPr rtlCol="0" anchor="ctr"/>
            <a:lstStyle/>
            <a:p>
              <a:endParaRPr lang="ru-RU"/>
            </a:p>
          </p:txBody>
        </p:sp>
        <p:sp>
          <p:nvSpPr>
            <p:cNvPr id="18" name="Полилиния: фигура 17">
              <a:extLst>
                <a:ext uri="{FF2B5EF4-FFF2-40B4-BE49-F238E27FC236}">
                  <a16:creationId xmlns:a16="http://schemas.microsoft.com/office/drawing/2014/main" id="{9C6E6E59-25F1-4159-B3DD-3BCDDDB59062}"/>
                </a:ext>
              </a:extLst>
            </p:cNvPr>
            <p:cNvSpPr/>
            <p:nvPr/>
          </p:nvSpPr>
          <p:spPr>
            <a:xfrm>
              <a:off x="13166235" y="2095681"/>
              <a:ext cx="85725" cy="190500"/>
            </a:xfrm>
            <a:custGeom>
              <a:avLst/>
              <a:gdLst>
                <a:gd name="connsiteX0" fmla="*/ 73533 w 85725"/>
                <a:gd name="connsiteY0" fmla="*/ 87058 h 190500"/>
                <a:gd name="connsiteX1" fmla="*/ 73533 w 85725"/>
                <a:gd name="connsiteY1" fmla="*/ 105061 h 190500"/>
                <a:gd name="connsiteX2" fmla="*/ 27908 w 85725"/>
                <a:gd name="connsiteY2" fmla="*/ 105061 h 190500"/>
                <a:gd name="connsiteX3" fmla="*/ 27908 w 85725"/>
                <a:gd name="connsiteY3" fmla="*/ 169259 h 190500"/>
                <a:gd name="connsiteX4" fmla="*/ 84011 w 85725"/>
                <a:gd name="connsiteY4" fmla="*/ 169259 h 190500"/>
                <a:gd name="connsiteX5" fmla="*/ 84011 w 85725"/>
                <a:gd name="connsiteY5" fmla="*/ 187547 h 190500"/>
                <a:gd name="connsiteX6" fmla="*/ 7144 w 85725"/>
                <a:gd name="connsiteY6" fmla="*/ 187547 h 190500"/>
                <a:gd name="connsiteX7" fmla="*/ 7144 w 85725"/>
                <a:gd name="connsiteY7" fmla="*/ 7144 h 190500"/>
                <a:gd name="connsiteX8" fmla="*/ 84011 w 85725"/>
                <a:gd name="connsiteY8" fmla="*/ 7144 h 190500"/>
                <a:gd name="connsiteX9" fmla="*/ 84011 w 85725"/>
                <a:gd name="connsiteY9" fmla="*/ 25432 h 190500"/>
                <a:gd name="connsiteX10" fmla="*/ 27908 w 85725"/>
                <a:gd name="connsiteY10" fmla="*/ 25432 h 190500"/>
                <a:gd name="connsiteX11" fmla="*/ 27908 w 85725"/>
                <a:gd name="connsiteY11" fmla="*/ 87058 h 190500"/>
                <a:gd name="connsiteX12" fmla="*/ 73533 w 85725"/>
                <a:gd name="connsiteY12" fmla="*/ 8705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725" h="190500">
                  <a:moveTo>
                    <a:pt x="73533" y="87058"/>
                  </a:moveTo>
                  <a:lnTo>
                    <a:pt x="73533" y="105061"/>
                  </a:lnTo>
                  <a:lnTo>
                    <a:pt x="27908" y="105061"/>
                  </a:lnTo>
                  <a:lnTo>
                    <a:pt x="27908" y="169259"/>
                  </a:lnTo>
                  <a:lnTo>
                    <a:pt x="84011" y="169259"/>
                  </a:lnTo>
                  <a:lnTo>
                    <a:pt x="84011" y="187547"/>
                  </a:lnTo>
                  <a:lnTo>
                    <a:pt x="7144" y="187547"/>
                  </a:lnTo>
                  <a:lnTo>
                    <a:pt x="7144" y="7144"/>
                  </a:lnTo>
                  <a:lnTo>
                    <a:pt x="84011" y="7144"/>
                  </a:lnTo>
                  <a:lnTo>
                    <a:pt x="84011" y="25432"/>
                  </a:lnTo>
                  <a:lnTo>
                    <a:pt x="27908" y="25432"/>
                  </a:lnTo>
                  <a:lnTo>
                    <a:pt x="27908" y="87058"/>
                  </a:lnTo>
                  <a:lnTo>
                    <a:pt x="73533" y="87058"/>
                  </a:lnTo>
                  <a:close/>
                </a:path>
              </a:pathLst>
            </a:custGeom>
            <a:solidFill>
              <a:srgbClr val="1D1D1B"/>
            </a:solidFill>
            <a:ln w="9525" cap="flat">
              <a:noFill/>
              <a:prstDash val="solid"/>
              <a:miter/>
            </a:ln>
          </p:spPr>
          <p:txBody>
            <a:bodyPr rtlCol="0" anchor="ctr"/>
            <a:lstStyle/>
            <a:p>
              <a:endParaRPr lang="ru-RU"/>
            </a:p>
          </p:txBody>
        </p:sp>
        <p:sp>
          <p:nvSpPr>
            <p:cNvPr id="19" name="Полилиния: фигура 18">
              <a:extLst>
                <a:ext uri="{FF2B5EF4-FFF2-40B4-BE49-F238E27FC236}">
                  <a16:creationId xmlns:a16="http://schemas.microsoft.com/office/drawing/2014/main" id="{ED386445-946D-4159-9A09-36C4F433CF0E}"/>
                </a:ext>
              </a:extLst>
            </p:cNvPr>
            <p:cNvSpPr/>
            <p:nvPr/>
          </p:nvSpPr>
          <p:spPr>
            <a:xfrm>
              <a:off x="13275583" y="2095585"/>
              <a:ext cx="95250" cy="190500"/>
            </a:xfrm>
            <a:custGeom>
              <a:avLst/>
              <a:gdLst>
                <a:gd name="connsiteX0" fmla="*/ 28004 w 95250"/>
                <a:gd name="connsiteY0" fmla="*/ 106394 h 190500"/>
                <a:gd name="connsiteX1" fmla="*/ 28004 w 95250"/>
                <a:gd name="connsiteY1" fmla="*/ 187547 h 190500"/>
                <a:gd name="connsiteX2" fmla="*/ 7144 w 95250"/>
                <a:gd name="connsiteY2" fmla="*/ 187547 h 190500"/>
                <a:gd name="connsiteX3" fmla="*/ 7144 w 95250"/>
                <a:gd name="connsiteY3" fmla="*/ 7144 h 190500"/>
                <a:gd name="connsiteX4" fmla="*/ 28004 w 95250"/>
                <a:gd name="connsiteY4" fmla="*/ 7144 h 190500"/>
                <a:gd name="connsiteX5" fmla="*/ 28004 w 95250"/>
                <a:gd name="connsiteY5" fmla="*/ 88297 h 190500"/>
                <a:gd name="connsiteX6" fmla="*/ 73914 w 95250"/>
                <a:gd name="connsiteY6" fmla="*/ 88297 h 190500"/>
                <a:gd name="connsiteX7" fmla="*/ 73914 w 95250"/>
                <a:gd name="connsiteY7" fmla="*/ 7144 h 190500"/>
                <a:gd name="connsiteX8" fmla="*/ 94774 w 95250"/>
                <a:gd name="connsiteY8" fmla="*/ 7144 h 190500"/>
                <a:gd name="connsiteX9" fmla="*/ 94774 w 95250"/>
                <a:gd name="connsiteY9" fmla="*/ 187547 h 190500"/>
                <a:gd name="connsiteX10" fmla="*/ 73914 w 95250"/>
                <a:gd name="connsiteY10" fmla="*/ 187547 h 190500"/>
                <a:gd name="connsiteX11" fmla="*/ 73914 w 95250"/>
                <a:gd name="connsiteY11" fmla="*/ 106394 h 190500"/>
                <a:gd name="connsiteX12" fmla="*/ 28004 w 95250"/>
                <a:gd name="connsiteY12" fmla="*/ 106394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0" h="190500">
                  <a:moveTo>
                    <a:pt x="28004" y="106394"/>
                  </a:moveTo>
                  <a:lnTo>
                    <a:pt x="28004" y="187547"/>
                  </a:lnTo>
                  <a:lnTo>
                    <a:pt x="7144" y="187547"/>
                  </a:lnTo>
                  <a:lnTo>
                    <a:pt x="7144" y="7144"/>
                  </a:lnTo>
                  <a:lnTo>
                    <a:pt x="28004" y="7144"/>
                  </a:lnTo>
                  <a:lnTo>
                    <a:pt x="28004" y="88297"/>
                  </a:lnTo>
                  <a:lnTo>
                    <a:pt x="73914" y="88297"/>
                  </a:lnTo>
                  <a:lnTo>
                    <a:pt x="73914" y="7144"/>
                  </a:lnTo>
                  <a:lnTo>
                    <a:pt x="94774" y="7144"/>
                  </a:lnTo>
                  <a:lnTo>
                    <a:pt x="94774" y="187547"/>
                  </a:lnTo>
                  <a:lnTo>
                    <a:pt x="73914" y="187547"/>
                  </a:lnTo>
                  <a:lnTo>
                    <a:pt x="73914" y="106394"/>
                  </a:lnTo>
                  <a:lnTo>
                    <a:pt x="28004" y="106394"/>
                  </a:lnTo>
                  <a:close/>
                </a:path>
              </a:pathLst>
            </a:custGeom>
            <a:solidFill>
              <a:srgbClr val="1D1D1B"/>
            </a:solid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37853642-5B6D-42AB-BA91-EE4639D53124}"/>
                </a:ext>
              </a:extLst>
            </p:cNvPr>
            <p:cNvSpPr/>
            <p:nvPr/>
          </p:nvSpPr>
          <p:spPr>
            <a:xfrm>
              <a:off x="13391978" y="2095681"/>
              <a:ext cx="95250" cy="190500"/>
            </a:xfrm>
            <a:custGeom>
              <a:avLst/>
              <a:gdLst>
                <a:gd name="connsiteX0" fmla="*/ 41624 w 95250"/>
                <a:gd name="connsiteY0" fmla="*/ 187547 h 190500"/>
                <a:gd name="connsiteX1" fmla="*/ 41624 w 95250"/>
                <a:gd name="connsiteY1" fmla="*/ 25432 h 190500"/>
                <a:gd name="connsiteX2" fmla="*/ 7144 w 95250"/>
                <a:gd name="connsiteY2" fmla="*/ 25432 h 190500"/>
                <a:gd name="connsiteX3" fmla="*/ 7144 w 95250"/>
                <a:gd name="connsiteY3" fmla="*/ 7144 h 190500"/>
                <a:gd name="connsiteX4" fmla="*/ 96869 w 95250"/>
                <a:gd name="connsiteY4" fmla="*/ 7144 h 190500"/>
                <a:gd name="connsiteX5" fmla="*/ 96869 w 95250"/>
                <a:gd name="connsiteY5" fmla="*/ 25432 h 190500"/>
                <a:gd name="connsiteX6" fmla="*/ 62389 w 95250"/>
                <a:gd name="connsiteY6" fmla="*/ 25432 h 190500"/>
                <a:gd name="connsiteX7" fmla="*/ 62389 w 95250"/>
                <a:gd name="connsiteY7" fmla="*/ 187547 h 190500"/>
                <a:gd name="connsiteX8" fmla="*/ 41624 w 95250"/>
                <a:gd name="connsiteY8" fmla="*/ 187547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250" h="190500">
                  <a:moveTo>
                    <a:pt x="41624" y="187547"/>
                  </a:moveTo>
                  <a:lnTo>
                    <a:pt x="41624" y="25432"/>
                  </a:lnTo>
                  <a:lnTo>
                    <a:pt x="7144" y="25432"/>
                  </a:lnTo>
                  <a:lnTo>
                    <a:pt x="7144" y="7144"/>
                  </a:lnTo>
                  <a:lnTo>
                    <a:pt x="96869" y="7144"/>
                  </a:lnTo>
                  <a:lnTo>
                    <a:pt x="96869" y="25432"/>
                  </a:lnTo>
                  <a:lnTo>
                    <a:pt x="62389" y="25432"/>
                  </a:lnTo>
                  <a:lnTo>
                    <a:pt x="62389" y="187547"/>
                  </a:lnTo>
                  <a:lnTo>
                    <a:pt x="41624" y="187547"/>
                  </a:lnTo>
                  <a:close/>
                </a:path>
              </a:pathLst>
            </a:custGeom>
            <a:solidFill>
              <a:srgbClr val="1D1D1B"/>
            </a:solidFill>
            <a:ln w="9525" cap="flat">
              <a:noFill/>
              <a:prstDash val="solid"/>
              <a:miter/>
            </a:ln>
          </p:spPr>
          <p:txBody>
            <a:bodyPr rtlCol="0" anchor="ctr"/>
            <a:lstStyle/>
            <a:p>
              <a:endParaRPr lang="ru-RU"/>
            </a:p>
          </p:txBody>
        </p:sp>
        <p:sp>
          <p:nvSpPr>
            <p:cNvPr id="23" name="Полилиния: фигура 22">
              <a:extLst>
                <a:ext uri="{FF2B5EF4-FFF2-40B4-BE49-F238E27FC236}">
                  <a16:creationId xmlns:a16="http://schemas.microsoft.com/office/drawing/2014/main" id="{F52510B7-EAD7-413C-9B37-DBD352F08F1C}"/>
                </a:ext>
              </a:extLst>
            </p:cNvPr>
            <p:cNvSpPr/>
            <p:nvPr/>
          </p:nvSpPr>
          <p:spPr>
            <a:xfrm>
              <a:off x="13510469" y="2095681"/>
              <a:ext cx="95250" cy="190500"/>
            </a:xfrm>
            <a:custGeom>
              <a:avLst/>
              <a:gdLst>
                <a:gd name="connsiteX0" fmla="*/ 48006 w 95250"/>
                <a:gd name="connsiteY0" fmla="*/ 7144 h 190500"/>
                <a:gd name="connsiteX1" fmla="*/ 80010 w 95250"/>
                <a:gd name="connsiteY1" fmla="*/ 18859 h 190500"/>
                <a:gd name="connsiteX2" fmla="*/ 89916 w 95250"/>
                <a:gd name="connsiteY2" fmla="*/ 51245 h 190500"/>
                <a:gd name="connsiteX3" fmla="*/ 89916 w 95250"/>
                <a:gd name="connsiteY3" fmla="*/ 72866 h 190500"/>
                <a:gd name="connsiteX4" fmla="*/ 79343 w 95250"/>
                <a:gd name="connsiteY4" fmla="*/ 105442 h 190500"/>
                <a:gd name="connsiteX5" fmla="*/ 46387 w 95250"/>
                <a:gd name="connsiteY5" fmla="*/ 116396 h 190500"/>
                <a:gd name="connsiteX6" fmla="*/ 28003 w 95250"/>
                <a:gd name="connsiteY6" fmla="*/ 116396 h 190500"/>
                <a:gd name="connsiteX7" fmla="*/ 28003 w 95250"/>
                <a:gd name="connsiteY7" fmla="*/ 187547 h 190500"/>
                <a:gd name="connsiteX8" fmla="*/ 7144 w 95250"/>
                <a:gd name="connsiteY8" fmla="*/ 187547 h 190500"/>
                <a:gd name="connsiteX9" fmla="*/ 7144 w 95250"/>
                <a:gd name="connsiteY9" fmla="*/ 7144 h 190500"/>
                <a:gd name="connsiteX10" fmla="*/ 48006 w 95250"/>
                <a:gd name="connsiteY10" fmla="*/ 7144 h 190500"/>
                <a:gd name="connsiteX11" fmla="*/ 46387 w 95250"/>
                <a:gd name="connsiteY11" fmla="*/ 98393 h 190500"/>
                <a:gd name="connsiteX12" fmla="*/ 63722 w 95250"/>
                <a:gd name="connsiteY12" fmla="*/ 92869 h 190500"/>
                <a:gd name="connsiteX13" fmla="*/ 69342 w 95250"/>
                <a:gd name="connsiteY13" fmla="*/ 74200 h 190500"/>
                <a:gd name="connsiteX14" fmla="*/ 69342 w 95250"/>
                <a:gd name="connsiteY14" fmla="*/ 50197 h 190500"/>
                <a:gd name="connsiteX15" fmla="*/ 64389 w 95250"/>
                <a:gd name="connsiteY15" fmla="*/ 31623 h 190500"/>
                <a:gd name="connsiteX16" fmla="*/ 48006 w 95250"/>
                <a:gd name="connsiteY16" fmla="*/ 25432 h 190500"/>
                <a:gd name="connsiteX17" fmla="*/ 28003 w 95250"/>
                <a:gd name="connsiteY17" fmla="*/ 25432 h 190500"/>
                <a:gd name="connsiteX18" fmla="*/ 28003 w 95250"/>
                <a:gd name="connsiteY18" fmla="*/ 98393 h 190500"/>
                <a:gd name="connsiteX19" fmla="*/ 46387 w 95250"/>
                <a:gd name="connsiteY19" fmla="*/ 98393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5250" h="190500">
                  <a:moveTo>
                    <a:pt x="48006" y="7144"/>
                  </a:moveTo>
                  <a:cubicBezTo>
                    <a:pt x="62770" y="7144"/>
                    <a:pt x="73438" y="11049"/>
                    <a:pt x="80010" y="18859"/>
                  </a:cubicBezTo>
                  <a:cubicBezTo>
                    <a:pt x="86582" y="26670"/>
                    <a:pt x="89916" y="37433"/>
                    <a:pt x="89916" y="51245"/>
                  </a:cubicBezTo>
                  <a:lnTo>
                    <a:pt x="89916" y="72866"/>
                  </a:lnTo>
                  <a:cubicBezTo>
                    <a:pt x="89916" y="87344"/>
                    <a:pt x="86392" y="98203"/>
                    <a:pt x="79343" y="105442"/>
                  </a:cubicBezTo>
                  <a:cubicBezTo>
                    <a:pt x="72295" y="112776"/>
                    <a:pt x="61341" y="116396"/>
                    <a:pt x="46387" y="116396"/>
                  </a:cubicBezTo>
                  <a:lnTo>
                    <a:pt x="28003" y="116396"/>
                  </a:lnTo>
                  <a:lnTo>
                    <a:pt x="28003" y="187547"/>
                  </a:lnTo>
                  <a:lnTo>
                    <a:pt x="7144" y="187547"/>
                  </a:lnTo>
                  <a:lnTo>
                    <a:pt x="7144" y="7144"/>
                  </a:lnTo>
                  <a:lnTo>
                    <a:pt x="48006" y="7144"/>
                  </a:lnTo>
                  <a:close/>
                  <a:moveTo>
                    <a:pt x="46387" y="98393"/>
                  </a:moveTo>
                  <a:cubicBezTo>
                    <a:pt x="54197" y="98393"/>
                    <a:pt x="60007" y="96583"/>
                    <a:pt x="63722" y="92869"/>
                  </a:cubicBezTo>
                  <a:cubicBezTo>
                    <a:pt x="67437" y="89154"/>
                    <a:pt x="69342" y="82963"/>
                    <a:pt x="69342" y="74200"/>
                  </a:cubicBezTo>
                  <a:lnTo>
                    <a:pt x="69342" y="50197"/>
                  </a:lnTo>
                  <a:cubicBezTo>
                    <a:pt x="69342" y="41910"/>
                    <a:pt x="67723" y="35814"/>
                    <a:pt x="64389" y="31623"/>
                  </a:cubicBezTo>
                  <a:cubicBezTo>
                    <a:pt x="61055" y="27527"/>
                    <a:pt x="55626" y="25432"/>
                    <a:pt x="48006" y="25432"/>
                  </a:cubicBezTo>
                  <a:lnTo>
                    <a:pt x="28003" y="25432"/>
                  </a:lnTo>
                  <a:lnTo>
                    <a:pt x="28003" y="98393"/>
                  </a:lnTo>
                  <a:lnTo>
                    <a:pt x="46387" y="98393"/>
                  </a:lnTo>
                  <a:close/>
                </a:path>
              </a:pathLst>
            </a:custGeom>
            <a:solidFill>
              <a:srgbClr val="1D1D1B"/>
            </a:solidFill>
            <a:ln w="9525" cap="flat">
              <a:noFill/>
              <a:prstDash val="solid"/>
              <a:miter/>
            </a:ln>
          </p:spPr>
          <p:txBody>
            <a:bodyPr rtlCol="0" anchor="ctr"/>
            <a:lstStyle/>
            <a:p>
              <a:endParaRPr lang="ru-RU"/>
            </a:p>
          </p:txBody>
        </p:sp>
        <p:sp>
          <p:nvSpPr>
            <p:cNvPr id="24" name="Полилиния: фигура 23">
              <a:extLst>
                <a:ext uri="{FF2B5EF4-FFF2-40B4-BE49-F238E27FC236}">
                  <a16:creationId xmlns:a16="http://schemas.microsoft.com/office/drawing/2014/main" id="{85190B99-9CC7-4990-9DD9-2BCBE4E999DC}"/>
                </a:ext>
              </a:extLst>
            </p:cNvPr>
            <p:cNvSpPr/>
            <p:nvPr/>
          </p:nvSpPr>
          <p:spPr>
            <a:xfrm>
              <a:off x="13677538" y="2095681"/>
              <a:ext cx="95250" cy="190500"/>
            </a:xfrm>
            <a:custGeom>
              <a:avLst/>
              <a:gdLst>
                <a:gd name="connsiteX0" fmla="*/ 28004 w 95250"/>
                <a:gd name="connsiteY0" fmla="*/ 25432 h 190500"/>
                <a:gd name="connsiteX1" fmla="*/ 28004 w 95250"/>
                <a:gd name="connsiteY1" fmla="*/ 187547 h 190500"/>
                <a:gd name="connsiteX2" fmla="*/ 7144 w 95250"/>
                <a:gd name="connsiteY2" fmla="*/ 187547 h 190500"/>
                <a:gd name="connsiteX3" fmla="*/ 7144 w 95250"/>
                <a:gd name="connsiteY3" fmla="*/ 7144 h 190500"/>
                <a:gd name="connsiteX4" fmla="*/ 94679 w 95250"/>
                <a:gd name="connsiteY4" fmla="*/ 7144 h 190500"/>
                <a:gd name="connsiteX5" fmla="*/ 94679 w 95250"/>
                <a:gd name="connsiteY5" fmla="*/ 187547 h 190500"/>
                <a:gd name="connsiteX6" fmla="*/ 73914 w 95250"/>
                <a:gd name="connsiteY6" fmla="*/ 187547 h 190500"/>
                <a:gd name="connsiteX7" fmla="*/ 73914 w 95250"/>
                <a:gd name="connsiteY7" fmla="*/ 25432 h 190500"/>
                <a:gd name="connsiteX8" fmla="*/ 28004 w 95250"/>
                <a:gd name="connsiteY8" fmla="*/ 25432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250" h="190500">
                  <a:moveTo>
                    <a:pt x="28004" y="25432"/>
                  </a:moveTo>
                  <a:lnTo>
                    <a:pt x="28004" y="187547"/>
                  </a:lnTo>
                  <a:lnTo>
                    <a:pt x="7144" y="187547"/>
                  </a:lnTo>
                  <a:lnTo>
                    <a:pt x="7144" y="7144"/>
                  </a:lnTo>
                  <a:lnTo>
                    <a:pt x="94679" y="7144"/>
                  </a:lnTo>
                  <a:lnTo>
                    <a:pt x="94679" y="187547"/>
                  </a:lnTo>
                  <a:lnTo>
                    <a:pt x="73914" y="187547"/>
                  </a:lnTo>
                  <a:lnTo>
                    <a:pt x="73914" y="25432"/>
                  </a:lnTo>
                  <a:lnTo>
                    <a:pt x="28004" y="25432"/>
                  </a:lnTo>
                  <a:close/>
                </a:path>
              </a:pathLst>
            </a:custGeom>
            <a:solidFill>
              <a:srgbClr val="1D1D1B"/>
            </a:solidFill>
            <a:ln w="9525" cap="flat">
              <a:noFill/>
              <a:prstDash val="solid"/>
              <a:miter/>
            </a:ln>
          </p:spPr>
          <p:txBody>
            <a:bodyPr rtlCol="0" anchor="ctr"/>
            <a:lstStyle/>
            <a:p>
              <a:endParaRPr lang="ru-RU"/>
            </a:p>
          </p:txBody>
        </p:sp>
        <p:sp>
          <p:nvSpPr>
            <p:cNvPr id="25" name="Полилиния: фигура 24">
              <a:extLst>
                <a:ext uri="{FF2B5EF4-FFF2-40B4-BE49-F238E27FC236}">
                  <a16:creationId xmlns:a16="http://schemas.microsoft.com/office/drawing/2014/main" id="{23A7AB2A-108E-4C06-999D-E65FF5EA0808}"/>
                </a:ext>
              </a:extLst>
            </p:cNvPr>
            <p:cNvSpPr/>
            <p:nvPr/>
          </p:nvSpPr>
          <p:spPr>
            <a:xfrm>
              <a:off x="13799839" y="2095681"/>
              <a:ext cx="95250" cy="190500"/>
            </a:xfrm>
            <a:custGeom>
              <a:avLst/>
              <a:gdLst>
                <a:gd name="connsiteX0" fmla="*/ 48006 w 95250"/>
                <a:gd name="connsiteY0" fmla="*/ 7144 h 190500"/>
                <a:gd name="connsiteX1" fmla="*/ 80010 w 95250"/>
                <a:gd name="connsiteY1" fmla="*/ 18859 h 190500"/>
                <a:gd name="connsiteX2" fmla="*/ 89916 w 95250"/>
                <a:gd name="connsiteY2" fmla="*/ 51245 h 190500"/>
                <a:gd name="connsiteX3" fmla="*/ 89916 w 95250"/>
                <a:gd name="connsiteY3" fmla="*/ 72866 h 190500"/>
                <a:gd name="connsiteX4" fmla="*/ 79343 w 95250"/>
                <a:gd name="connsiteY4" fmla="*/ 105442 h 190500"/>
                <a:gd name="connsiteX5" fmla="*/ 46387 w 95250"/>
                <a:gd name="connsiteY5" fmla="*/ 116396 h 190500"/>
                <a:gd name="connsiteX6" fmla="*/ 28004 w 95250"/>
                <a:gd name="connsiteY6" fmla="*/ 116396 h 190500"/>
                <a:gd name="connsiteX7" fmla="*/ 28004 w 95250"/>
                <a:gd name="connsiteY7" fmla="*/ 187547 h 190500"/>
                <a:gd name="connsiteX8" fmla="*/ 7144 w 95250"/>
                <a:gd name="connsiteY8" fmla="*/ 187547 h 190500"/>
                <a:gd name="connsiteX9" fmla="*/ 7144 w 95250"/>
                <a:gd name="connsiteY9" fmla="*/ 7144 h 190500"/>
                <a:gd name="connsiteX10" fmla="*/ 48006 w 95250"/>
                <a:gd name="connsiteY10" fmla="*/ 7144 h 190500"/>
                <a:gd name="connsiteX11" fmla="*/ 46387 w 95250"/>
                <a:gd name="connsiteY11" fmla="*/ 98393 h 190500"/>
                <a:gd name="connsiteX12" fmla="*/ 63722 w 95250"/>
                <a:gd name="connsiteY12" fmla="*/ 92869 h 190500"/>
                <a:gd name="connsiteX13" fmla="*/ 69342 w 95250"/>
                <a:gd name="connsiteY13" fmla="*/ 74200 h 190500"/>
                <a:gd name="connsiteX14" fmla="*/ 69342 w 95250"/>
                <a:gd name="connsiteY14" fmla="*/ 50197 h 190500"/>
                <a:gd name="connsiteX15" fmla="*/ 64389 w 95250"/>
                <a:gd name="connsiteY15" fmla="*/ 31623 h 190500"/>
                <a:gd name="connsiteX16" fmla="*/ 48006 w 95250"/>
                <a:gd name="connsiteY16" fmla="*/ 25432 h 190500"/>
                <a:gd name="connsiteX17" fmla="*/ 28004 w 95250"/>
                <a:gd name="connsiteY17" fmla="*/ 25432 h 190500"/>
                <a:gd name="connsiteX18" fmla="*/ 28004 w 95250"/>
                <a:gd name="connsiteY18" fmla="*/ 98393 h 190500"/>
                <a:gd name="connsiteX19" fmla="*/ 46387 w 95250"/>
                <a:gd name="connsiteY19" fmla="*/ 98393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5250" h="190500">
                  <a:moveTo>
                    <a:pt x="48006" y="7144"/>
                  </a:moveTo>
                  <a:cubicBezTo>
                    <a:pt x="62770" y="7144"/>
                    <a:pt x="73438" y="11049"/>
                    <a:pt x="80010" y="18859"/>
                  </a:cubicBezTo>
                  <a:cubicBezTo>
                    <a:pt x="86583" y="26670"/>
                    <a:pt x="89916" y="37433"/>
                    <a:pt x="89916" y="51245"/>
                  </a:cubicBezTo>
                  <a:lnTo>
                    <a:pt x="89916" y="72866"/>
                  </a:lnTo>
                  <a:cubicBezTo>
                    <a:pt x="89916" y="87344"/>
                    <a:pt x="86392" y="98203"/>
                    <a:pt x="79343" y="105442"/>
                  </a:cubicBezTo>
                  <a:cubicBezTo>
                    <a:pt x="72295" y="112776"/>
                    <a:pt x="61341" y="116396"/>
                    <a:pt x="46387" y="116396"/>
                  </a:cubicBezTo>
                  <a:lnTo>
                    <a:pt x="28004" y="116396"/>
                  </a:lnTo>
                  <a:lnTo>
                    <a:pt x="28004" y="187547"/>
                  </a:lnTo>
                  <a:lnTo>
                    <a:pt x="7144" y="187547"/>
                  </a:lnTo>
                  <a:lnTo>
                    <a:pt x="7144" y="7144"/>
                  </a:lnTo>
                  <a:lnTo>
                    <a:pt x="48006" y="7144"/>
                  </a:lnTo>
                  <a:close/>
                  <a:moveTo>
                    <a:pt x="46387" y="98393"/>
                  </a:moveTo>
                  <a:cubicBezTo>
                    <a:pt x="54197" y="98393"/>
                    <a:pt x="60008" y="96583"/>
                    <a:pt x="63722" y="92869"/>
                  </a:cubicBezTo>
                  <a:cubicBezTo>
                    <a:pt x="67437" y="89154"/>
                    <a:pt x="69342" y="82963"/>
                    <a:pt x="69342" y="74200"/>
                  </a:cubicBezTo>
                  <a:lnTo>
                    <a:pt x="69342" y="50197"/>
                  </a:lnTo>
                  <a:cubicBezTo>
                    <a:pt x="69342" y="41910"/>
                    <a:pt x="67723" y="35814"/>
                    <a:pt x="64389" y="31623"/>
                  </a:cubicBezTo>
                  <a:cubicBezTo>
                    <a:pt x="61055" y="27527"/>
                    <a:pt x="55626" y="25432"/>
                    <a:pt x="48006" y="25432"/>
                  </a:cubicBezTo>
                  <a:lnTo>
                    <a:pt x="28004" y="25432"/>
                  </a:lnTo>
                  <a:lnTo>
                    <a:pt x="28004" y="98393"/>
                  </a:lnTo>
                  <a:lnTo>
                    <a:pt x="46387" y="98393"/>
                  </a:lnTo>
                  <a:close/>
                </a:path>
              </a:pathLst>
            </a:custGeom>
            <a:solidFill>
              <a:srgbClr val="1D1D1B"/>
            </a:solidFill>
            <a:ln w="9525" cap="flat">
              <a:noFill/>
              <a:prstDash val="solid"/>
              <a:miter/>
            </a:ln>
          </p:spPr>
          <p:txBody>
            <a:bodyPr rtlCol="0" anchor="ctr"/>
            <a:lstStyle/>
            <a:p>
              <a:endParaRPr lang="ru-RU"/>
            </a:p>
          </p:txBody>
        </p:sp>
        <p:sp>
          <p:nvSpPr>
            <p:cNvPr id="26" name="Полилиния: фигура 25">
              <a:extLst>
                <a:ext uri="{FF2B5EF4-FFF2-40B4-BE49-F238E27FC236}">
                  <a16:creationId xmlns:a16="http://schemas.microsoft.com/office/drawing/2014/main" id="{D7BACF05-ED6B-4391-951C-70C36A1A4F1F}"/>
                </a:ext>
              </a:extLst>
            </p:cNvPr>
            <p:cNvSpPr/>
            <p:nvPr/>
          </p:nvSpPr>
          <p:spPr>
            <a:xfrm>
              <a:off x="13910615" y="2093871"/>
              <a:ext cx="95250" cy="190500"/>
            </a:xfrm>
            <a:custGeom>
              <a:avLst/>
              <a:gdLst>
                <a:gd name="connsiteX0" fmla="*/ 7144 w 95250"/>
                <a:gd name="connsiteY0" fmla="*/ 52483 h 190500"/>
                <a:gd name="connsiteX1" fmla="*/ 17717 w 95250"/>
                <a:gd name="connsiteY1" fmla="*/ 19336 h 190500"/>
                <a:gd name="connsiteX2" fmla="*/ 49911 w 95250"/>
                <a:gd name="connsiteY2" fmla="*/ 7144 h 190500"/>
                <a:gd name="connsiteX3" fmla="*/ 82201 w 95250"/>
                <a:gd name="connsiteY3" fmla="*/ 19336 h 190500"/>
                <a:gd name="connsiteX4" fmla="*/ 92869 w 95250"/>
                <a:gd name="connsiteY4" fmla="*/ 52483 h 190500"/>
                <a:gd name="connsiteX5" fmla="*/ 92869 w 95250"/>
                <a:gd name="connsiteY5" fmla="*/ 145733 h 190500"/>
                <a:gd name="connsiteX6" fmla="*/ 82201 w 95250"/>
                <a:gd name="connsiteY6" fmla="*/ 178689 h 190500"/>
                <a:gd name="connsiteX7" fmla="*/ 49911 w 95250"/>
                <a:gd name="connsiteY7" fmla="*/ 191071 h 190500"/>
                <a:gd name="connsiteX8" fmla="*/ 17717 w 95250"/>
                <a:gd name="connsiteY8" fmla="*/ 178689 h 190500"/>
                <a:gd name="connsiteX9" fmla="*/ 7144 w 95250"/>
                <a:gd name="connsiteY9" fmla="*/ 145733 h 190500"/>
                <a:gd name="connsiteX10" fmla="*/ 7144 w 95250"/>
                <a:gd name="connsiteY10" fmla="*/ 52483 h 190500"/>
                <a:gd name="connsiteX11" fmla="*/ 27718 w 95250"/>
                <a:gd name="connsiteY11" fmla="*/ 146780 h 190500"/>
                <a:gd name="connsiteX12" fmla="*/ 33242 w 95250"/>
                <a:gd name="connsiteY12" fmla="*/ 166021 h 190500"/>
                <a:gd name="connsiteX13" fmla="*/ 49911 w 95250"/>
                <a:gd name="connsiteY13" fmla="*/ 172879 h 190500"/>
                <a:gd name="connsiteX14" fmla="*/ 66770 w 95250"/>
                <a:gd name="connsiteY14" fmla="*/ 166021 h 190500"/>
                <a:gd name="connsiteX15" fmla="*/ 72104 w 95250"/>
                <a:gd name="connsiteY15" fmla="*/ 146780 h 190500"/>
                <a:gd name="connsiteX16" fmla="*/ 72104 w 95250"/>
                <a:gd name="connsiteY16" fmla="*/ 51435 h 190500"/>
                <a:gd name="connsiteX17" fmla="*/ 66770 w 95250"/>
                <a:gd name="connsiteY17" fmla="*/ 32194 h 190500"/>
                <a:gd name="connsiteX18" fmla="*/ 49911 w 95250"/>
                <a:gd name="connsiteY18" fmla="*/ 25336 h 190500"/>
                <a:gd name="connsiteX19" fmla="*/ 33242 w 95250"/>
                <a:gd name="connsiteY19" fmla="*/ 32194 h 190500"/>
                <a:gd name="connsiteX20" fmla="*/ 27718 w 95250"/>
                <a:gd name="connsiteY20" fmla="*/ 51435 h 190500"/>
                <a:gd name="connsiteX21" fmla="*/ 27718 w 95250"/>
                <a:gd name="connsiteY21" fmla="*/ 14678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5250" h="190500">
                  <a:moveTo>
                    <a:pt x="7144" y="52483"/>
                  </a:moveTo>
                  <a:cubicBezTo>
                    <a:pt x="7144" y="38576"/>
                    <a:pt x="10668" y="27527"/>
                    <a:pt x="17717" y="19336"/>
                  </a:cubicBezTo>
                  <a:cubicBezTo>
                    <a:pt x="24765" y="11144"/>
                    <a:pt x="35433" y="7144"/>
                    <a:pt x="49911" y="7144"/>
                  </a:cubicBezTo>
                  <a:cubicBezTo>
                    <a:pt x="64389" y="7144"/>
                    <a:pt x="75057" y="11240"/>
                    <a:pt x="82201" y="19336"/>
                  </a:cubicBezTo>
                  <a:cubicBezTo>
                    <a:pt x="89345" y="27527"/>
                    <a:pt x="92869" y="38576"/>
                    <a:pt x="92869" y="52483"/>
                  </a:cubicBezTo>
                  <a:lnTo>
                    <a:pt x="92869" y="145733"/>
                  </a:lnTo>
                  <a:cubicBezTo>
                    <a:pt x="92869" y="159448"/>
                    <a:pt x="89345" y="170497"/>
                    <a:pt x="82201" y="178689"/>
                  </a:cubicBezTo>
                  <a:cubicBezTo>
                    <a:pt x="75057" y="186976"/>
                    <a:pt x="64294" y="191071"/>
                    <a:pt x="49911" y="191071"/>
                  </a:cubicBezTo>
                  <a:cubicBezTo>
                    <a:pt x="35528" y="191071"/>
                    <a:pt x="24765" y="186976"/>
                    <a:pt x="17717" y="178689"/>
                  </a:cubicBezTo>
                  <a:cubicBezTo>
                    <a:pt x="10668" y="170402"/>
                    <a:pt x="7144" y="159448"/>
                    <a:pt x="7144" y="145733"/>
                  </a:cubicBezTo>
                  <a:lnTo>
                    <a:pt x="7144" y="52483"/>
                  </a:lnTo>
                  <a:close/>
                  <a:moveTo>
                    <a:pt x="27718" y="146780"/>
                  </a:moveTo>
                  <a:cubicBezTo>
                    <a:pt x="27718" y="155067"/>
                    <a:pt x="29528" y="161449"/>
                    <a:pt x="33242" y="166021"/>
                  </a:cubicBezTo>
                  <a:cubicBezTo>
                    <a:pt x="36862" y="170593"/>
                    <a:pt x="42482" y="172879"/>
                    <a:pt x="49911" y="172879"/>
                  </a:cubicBezTo>
                  <a:cubicBezTo>
                    <a:pt x="57341" y="172879"/>
                    <a:pt x="63151" y="170593"/>
                    <a:pt x="66770" y="166021"/>
                  </a:cubicBezTo>
                  <a:cubicBezTo>
                    <a:pt x="70295" y="161449"/>
                    <a:pt x="72104" y="155067"/>
                    <a:pt x="72104" y="146780"/>
                  </a:cubicBezTo>
                  <a:lnTo>
                    <a:pt x="72104" y="51435"/>
                  </a:lnTo>
                  <a:cubicBezTo>
                    <a:pt x="72104" y="43148"/>
                    <a:pt x="70295" y="36766"/>
                    <a:pt x="66770" y="32194"/>
                  </a:cubicBezTo>
                  <a:cubicBezTo>
                    <a:pt x="63246" y="27622"/>
                    <a:pt x="57626" y="25336"/>
                    <a:pt x="49911" y="25336"/>
                  </a:cubicBezTo>
                  <a:cubicBezTo>
                    <a:pt x="42196" y="25336"/>
                    <a:pt x="36862" y="27622"/>
                    <a:pt x="33242" y="32194"/>
                  </a:cubicBezTo>
                  <a:cubicBezTo>
                    <a:pt x="29623" y="36766"/>
                    <a:pt x="27718" y="43148"/>
                    <a:pt x="27718" y="51435"/>
                  </a:cubicBezTo>
                  <a:lnTo>
                    <a:pt x="27718" y="146780"/>
                  </a:lnTo>
                  <a:close/>
                </a:path>
              </a:pathLst>
            </a:custGeom>
            <a:solidFill>
              <a:srgbClr val="1D1D1B"/>
            </a:solidFill>
            <a:ln w="9525" cap="flat">
              <a:noFill/>
              <a:prstDash val="solid"/>
              <a:miter/>
            </a:ln>
          </p:spPr>
          <p:txBody>
            <a:bodyPr rtlCol="0" anchor="ctr"/>
            <a:lstStyle/>
            <a:p>
              <a:endParaRPr lang="ru-RU"/>
            </a:p>
          </p:txBody>
        </p:sp>
        <p:sp>
          <p:nvSpPr>
            <p:cNvPr id="27" name="Полилиния: фигура 26">
              <a:extLst>
                <a:ext uri="{FF2B5EF4-FFF2-40B4-BE49-F238E27FC236}">
                  <a16:creationId xmlns:a16="http://schemas.microsoft.com/office/drawing/2014/main" id="{A55001B4-70DA-4678-9A70-7893F584D418}"/>
                </a:ext>
              </a:extLst>
            </p:cNvPr>
            <p:cNvSpPr/>
            <p:nvPr/>
          </p:nvSpPr>
          <p:spPr>
            <a:xfrm>
              <a:off x="14027868" y="2095681"/>
              <a:ext cx="142875" cy="190500"/>
            </a:xfrm>
            <a:custGeom>
              <a:avLst/>
              <a:gdLst>
                <a:gd name="connsiteX0" fmla="*/ 97060 w 142875"/>
                <a:gd name="connsiteY0" fmla="*/ 28289 h 190500"/>
                <a:gd name="connsiteX1" fmla="*/ 130016 w 142875"/>
                <a:gd name="connsiteY1" fmla="*/ 40005 h 190500"/>
                <a:gd name="connsiteX2" fmla="*/ 140303 w 142875"/>
                <a:gd name="connsiteY2" fmla="*/ 73343 h 190500"/>
                <a:gd name="connsiteX3" fmla="*/ 140303 w 142875"/>
                <a:gd name="connsiteY3" fmla="*/ 122587 h 190500"/>
                <a:gd name="connsiteX4" fmla="*/ 130016 w 142875"/>
                <a:gd name="connsiteY4" fmla="*/ 155924 h 190500"/>
                <a:gd name="connsiteX5" fmla="*/ 97060 w 142875"/>
                <a:gd name="connsiteY5" fmla="*/ 167640 h 190500"/>
                <a:gd name="connsiteX6" fmla="*/ 84011 w 142875"/>
                <a:gd name="connsiteY6" fmla="*/ 167640 h 190500"/>
                <a:gd name="connsiteX7" fmla="*/ 84011 w 142875"/>
                <a:gd name="connsiteY7" fmla="*/ 187452 h 190500"/>
                <a:gd name="connsiteX8" fmla="*/ 63437 w 142875"/>
                <a:gd name="connsiteY8" fmla="*/ 187452 h 190500"/>
                <a:gd name="connsiteX9" fmla="*/ 63437 w 142875"/>
                <a:gd name="connsiteY9" fmla="*/ 167640 h 190500"/>
                <a:gd name="connsiteX10" fmla="*/ 50387 w 142875"/>
                <a:gd name="connsiteY10" fmla="*/ 167640 h 190500"/>
                <a:gd name="connsiteX11" fmla="*/ 17431 w 142875"/>
                <a:gd name="connsiteY11" fmla="*/ 155924 h 190500"/>
                <a:gd name="connsiteX12" fmla="*/ 7144 w 142875"/>
                <a:gd name="connsiteY12" fmla="*/ 122587 h 190500"/>
                <a:gd name="connsiteX13" fmla="*/ 7144 w 142875"/>
                <a:gd name="connsiteY13" fmla="*/ 73343 h 190500"/>
                <a:gd name="connsiteX14" fmla="*/ 17431 w 142875"/>
                <a:gd name="connsiteY14" fmla="*/ 40005 h 190500"/>
                <a:gd name="connsiteX15" fmla="*/ 50387 w 142875"/>
                <a:gd name="connsiteY15" fmla="*/ 28289 h 190500"/>
                <a:gd name="connsiteX16" fmla="*/ 63437 w 142875"/>
                <a:gd name="connsiteY16" fmla="*/ 28289 h 190500"/>
                <a:gd name="connsiteX17" fmla="*/ 63437 w 142875"/>
                <a:gd name="connsiteY17" fmla="*/ 7144 h 190500"/>
                <a:gd name="connsiteX18" fmla="*/ 84011 w 142875"/>
                <a:gd name="connsiteY18" fmla="*/ 7144 h 190500"/>
                <a:gd name="connsiteX19" fmla="*/ 84011 w 142875"/>
                <a:gd name="connsiteY19" fmla="*/ 28289 h 190500"/>
                <a:gd name="connsiteX20" fmla="*/ 97060 w 142875"/>
                <a:gd name="connsiteY20" fmla="*/ 28289 h 190500"/>
                <a:gd name="connsiteX21" fmla="*/ 50387 w 142875"/>
                <a:gd name="connsiteY21" fmla="*/ 46101 h 190500"/>
                <a:gd name="connsiteX22" fmla="*/ 33052 w 142875"/>
                <a:gd name="connsiteY22" fmla="*/ 52578 h 190500"/>
                <a:gd name="connsiteX23" fmla="*/ 27718 w 142875"/>
                <a:gd name="connsiteY23" fmla="*/ 72199 h 190500"/>
                <a:gd name="connsiteX24" fmla="*/ 27718 w 142875"/>
                <a:gd name="connsiteY24" fmla="*/ 124016 h 190500"/>
                <a:gd name="connsiteX25" fmla="*/ 33052 w 142875"/>
                <a:gd name="connsiteY25" fmla="*/ 143732 h 190500"/>
                <a:gd name="connsiteX26" fmla="*/ 50387 w 142875"/>
                <a:gd name="connsiteY26" fmla="*/ 150304 h 190500"/>
                <a:gd name="connsiteX27" fmla="*/ 63437 w 142875"/>
                <a:gd name="connsiteY27" fmla="*/ 150304 h 190500"/>
                <a:gd name="connsiteX28" fmla="*/ 63437 w 142875"/>
                <a:gd name="connsiteY28" fmla="*/ 46196 h 190500"/>
                <a:gd name="connsiteX29" fmla="*/ 50387 w 142875"/>
                <a:gd name="connsiteY29" fmla="*/ 46196 h 190500"/>
                <a:gd name="connsiteX30" fmla="*/ 97060 w 142875"/>
                <a:gd name="connsiteY30" fmla="*/ 150209 h 190500"/>
                <a:gd name="connsiteX31" fmla="*/ 120015 w 142875"/>
                <a:gd name="connsiteY31" fmla="*/ 123920 h 190500"/>
                <a:gd name="connsiteX32" fmla="*/ 120015 w 142875"/>
                <a:gd name="connsiteY32" fmla="*/ 72104 h 190500"/>
                <a:gd name="connsiteX33" fmla="*/ 114586 w 142875"/>
                <a:gd name="connsiteY33" fmla="*/ 52483 h 190500"/>
                <a:gd name="connsiteX34" fmla="*/ 97060 w 142875"/>
                <a:gd name="connsiteY34" fmla="*/ 46006 h 190500"/>
                <a:gd name="connsiteX35" fmla="*/ 84011 w 142875"/>
                <a:gd name="connsiteY35" fmla="*/ 46006 h 190500"/>
                <a:gd name="connsiteX36" fmla="*/ 84011 w 142875"/>
                <a:gd name="connsiteY36" fmla="*/ 150114 h 190500"/>
                <a:gd name="connsiteX37" fmla="*/ 97060 w 142875"/>
                <a:gd name="connsiteY37" fmla="*/ 150114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2875" h="190500">
                  <a:moveTo>
                    <a:pt x="97060" y="28289"/>
                  </a:moveTo>
                  <a:cubicBezTo>
                    <a:pt x="112204" y="28289"/>
                    <a:pt x="123158" y="32195"/>
                    <a:pt x="130016" y="40005"/>
                  </a:cubicBezTo>
                  <a:cubicBezTo>
                    <a:pt x="136874" y="47816"/>
                    <a:pt x="140303" y="58960"/>
                    <a:pt x="140303" y="73343"/>
                  </a:cubicBezTo>
                  <a:lnTo>
                    <a:pt x="140303" y="122587"/>
                  </a:lnTo>
                  <a:cubicBezTo>
                    <a:pt x="140303" y="137065"/>
                    <a:pt x="136874" y="148114"/>
                    <a:pt x="130016" y="155924"/>
                  </a:cubicBezTo>
                  <a:cubicBezTo>
                    <a:pt x="123158" y="163735"/>
                    <a:pt x="112204" y="167640"/>
                    <a:pt x="97060" y="167640"/>
                  </a:cubicBezTo>
                  <a:lnTo>
                    <a:pt x="84011" y="167640"/>
                  </a:lnTo>
                  <a:lnTo>
                    <a:pt x="84011" y="187452"/>
                  </a:lnTo>
                  <a:lnTo>
                    <a:pt x="63437" y="187452"/>
                  </a:lnTo>
                  <a:lnTo>
                    <a:pt x="63437" y="167640"/>
                  </a:lnTo>
                  <a:lnTo>
                    <a:pt x="50387" y="167640"/>
                  </a:lnTo>
                  <a:cubicBezTo>
                    <a:pt x="35243" y="167640"/>
                    <a:pt x="24289" y="163735"/>
                    <a:pt x="17431" y="155924"/>
                  </a:cubicBezTo>
                  <a:cubicBezTo>
                    <a:pt x="10573" y="148114"/>
                    <a:pt x="7144" y="136970"/>
                    <a:pt x="7144" y="122587"/>
                  </a:cubicBezTo>
                  <a:lnTo>
                    <a:pt x="7144" y="73343"/>
                  </a:lnTo>
                  <a:cubicBezTo>
                    <a:pt x="7144" y="58960"/>
                    <a:pt x="10573" y="47816"/>
                    <a:pt x="17431" y="40005"/>
                  </a:cubicBezTo>
                  <a:cubicBezTo>
                    <a:pt x="24289" y="32195"/>
                    <a:pt x="35243" y="28289"/>
                    <a:pt x="50387" y="28289"/>
                  </a:cubicBezTo>
                  <a:lnTo>
                    <a:pt x="63437" y="28289"/>
                  </a:lnTo>
                  <a:lnTo>
                    <a:pt x="63437" y="7144"/>
                  </a:lnTo>
                  <a:lnTo>
                    <a:pt x="84011" y="7144"/>
                  </a:lnTo>
                  <a:lnTo>
                    <a:pt x="84011" y="28289"/>
                  </a:lnTo>
                  <a:lnTo>
                    <a:pt x="97060" y="28289"/>
                  </a:lnTo>
                  <a:close/>
                  <a:moveTo>
                    <a:pt x="50387" y="46101"/>
                  </a:moveTo>
                  <a:cubicBezTo>
                    <a:pt x="42386" y="46101"/>
                    <a:pt x="36576" y="48292"/>
                    <a:pt x="33052" y="52578"/>
                  </a:cubicBezTo>
                  <a:cubicBezTo>
                    <a:pt x="29528" y="56864"/>
                    <a:pt x="27718" y="63437"/>
                    <a:pt x="27718" y="72199"/>
                  </a:cubicBezTo>
                  <a:lnTo>
                    <a:pt x="27718" y="124016"/>
                  </a:lnTo>
                  <a:cubicBezTo>
                    <a:pt x="27718" y="132778"/>
                    <a:pt x="29528" y="139351"/>
                    <a:pt x="33052" y="143732"/>
                  </a:cubicBezTo>
                  <a:cubicBezTo>
                    <a:pt x="36576" y="148114"/>
                    <a:pt x="42386" y="150304"/>
                    <a:pt x="50387" y="150304"/>
                  </a:cubicBezTo>
                  <a:lnTo>
                    <a:pt x="63437" y="150304"/>
                  </a:lnTo>
                  <a:lnTo>
                    <a:pt x="63437" y="46196"/>
                  </a:lnTo>
                  <a:lnTo>
                    <a:pt x="50387" y="46196"/>
                  </a:lnTo>
                  <a:close/>
                  <a:moveTo>
                    <a:pt x="97060" y="150209"/>
                  </a:moveTo>
                  <a:cubicBezTo>
                    <a:pt x="112395" y="150209"/>
                    <a:pt x="120015" y="141446"/>
                    <a:pt x="120015" y="123920"/>
                  </a:cubicBezTo>
                  <a:lnTo>
                    <a:pt x="120015" y="72104"/>
                  </a:lnTo>
                  <a:cubicBezTo>
                    <a:pt x="120015" y="63341"/>
                    <a:pt x="118205" y="56864"/>
                    <a:pt x="114586" y="52483"/>
                  </a:cubicBezTo>
                  <a:cubicBezTo>
                    <a:pt x="110966" y="48197"/>
                    <a:pt x="105061" y="46006"/>
                    <a:pt x="97060" y="46006"/>
                  </a:cubicBezTo>
                  <a:lnTo>
                    <a:pt x="84011" y="46006"/>
                  </a:lnTo>
                  <a:lnTo>
                    <a:pt x="84011" y="150114"/>
                  </a:lnTo>
                  <a:lnTo>
                    <a:pt x="97060" y="150114"/>
                  </a:lnTo>
                  <a:close/>
                </a:path>
              </a:pathLst>
            </a:custGeom>
            <a:solidFill>
              <a:srgbClr val="1D1D1B"/>
            </a:solidFill>
            <a:ln w="9525" cap="flat">
              <a:noFill/>
              <a:prstDash val="solid"/>
              <a:miter/>
            </a:ln>
          </p:spPr>
          <p:txBody>
            <a:bodyPr rtlCol="0" anchor="ctr"/>
            <a:lstStyle/>
            <a:p>
              <a:endParaRPr lang="ru-RU"/>
            </a:p>
          </p:txBody>
        </p:sp>
        <p:sp>
          <p:nvSpPr>
            <p:cNvPr id="28" name="Полилиния: фигура 27">
              <a:extLst>
                <a:ext uri="{FF2B5EF4-FFF2-40B4-BE49-F238E27FC236}">
                  <a16:creationId xmlns:a16="http://schemas.microsoft.com/office/drawing/2014/main" id="{ED4CBBDF-CD30-47C9-8D1B-2EC7879631B1}"/>
                </a:ext>
              </a:extLst>
            </p:cNvPr>
            <p:cNvSpPr/>
            <p:nvPr/>
          </p:nvSpPr>
          <p:spPr>
            <a:xfrm>
              <a:off x="14194555" y="2095681"/>
              <a:ext cx="85725" cy="190500"/>
            </a:xfrm>
            <a:custGeom>
              <a:avLst/>
              <a:gdLst>
                <a:gd name="connsiteX0" fmla="*/ 73628 w 85725"/>
                <a:gd name="connsiteY0" fmla="*/ 87058 h 190500"/>
                <a:gd name="connsiteX1" fmla="*/ 73628 w 85725"/>
                <a:gd name="connsiteY1" fmla="*/ 105061 h 190500"/>
                <a:gd name="connsiteX2" fmla="*/ 28004 w 85725"/>
                <a:gd name="connsiteY2" fmla="*/ 105061 h 190500"/>
                <a:gd name="connsiteX3" fmla="*/ 28004 w 85725"/>
                <a:gd name="connsiteY3" fmla="*/ 169259 h 190500"/>
                <a:gd name="connsiteX4" fmla="*/ 84011 w 85725"/>
                <a:gd name="connsiteY4" fmla="*/ 169259 h 190500"/>
                <a:gd name="connsiteX5" fmla="*/ 84011 w 85725"/>
                <a:gd name="connsiteY5" fmla="*/ 187547 h 190500"/>
                <a:gd name="connsiteX6" fmla="*/ 7144 w 85725"/>
                <a:gd name="connsiteY6" fmla="*/ 187547 h 190500"/>
                <a:gd name="connsiteX7" fmla="*/ 7144 w 85725"/>
                <a:gd name="connsiteY7" fmla="*/ 7144 h 190500"/>
                <a:gd name="connsiteX8" fmla="*/ 84011 w 85725"/>
                <a:gd name="connsiteY8" fmla="*/ 7144 h 190500"/>
                <a:gd name="connsiteX9" fmla="*/ 84011 w 85725"/>
                <a:gd name="connsiteY9" fmla="*/ 25432 h 190500"/>
                <a:gd name="connsiteX10" fmla="*/ 28004 w 85725"/>
                <a:gd name="connsiteY10" fmla="*/ 25432 h 190500"/>
                <a:gd name="connsiteX11" fmla="*/ 28004 w 85725"/>
                <a:gd name="connsiteY11" fmla="*/ 87058 h 190500"/>
                <a:gd name="connsiteX12" fmla="*/ 73628 w 85725"/>
                <a:gd name="connsiteY12" fmla="*/ 8705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725" h="190500">
                  <a:moveTo>
                    <a:pt x="73628" y="87058"/>
                  </a:moveTo>
                  <a:lnTo>
                    <a:pt x="73628" y="105061"/>
                  </a:lnTo>
                  <a:lnTo>
                    <a:pt x="28004" y="105061"/>
                  </a:lnTo>
                  <a:lnTo>
                    <a:pt x="28004" y="169259"/>
                  </a:lnTo>
                  <a:lnTo>
                    <a:pt x="84011" y="169259"/>
                  </a:lnTo>
                  <a:lnTo>
                    <a:pt x="84011" y="187547"/>
                  </a:lnTo>
                  <a:lnTo>
                    <a:pt x="7144" y="187547"/>
                  </a:lnTo>
                  <a:lnTo>
                    <a:pt x="7144" y="7144"/>
                  </a:lnTo>
                  <a:lnTo>
                    <a:pt x="84011" y="7144"/>
                  </a:lnTo>
                  <a:lnTo>
                    <a:pt x="84011" y="25432"/>
                  </a:lnTo>
                  <a:lnTo>
                    <a:pt x="28004" y="25432"/>
                  </a:lnTo>
                  <a:lnTo>
                    <a:pt x="28004" y="87058"/>
                  </a:lnTo>
                  <a:lnTo>
                    <a:pt x="73628" y="87058"/>
                  </a:lnTo>
                  <a:close/>
                </a:path>
              </a:pathLst>
            </a:custGeom>
            <a:solidFill>
              <a:srgbClr val="1D1D1B"/>
            </a:solidFill>
            <a:ln w="9525" cap="flat">
              <a:noFill/>
              <a:prstDash val="solid"/>
              <a:miter/>
            </a:ln>
          </p:spPr>
          <p:txBody>
            <a:bodyPr rtlCol="0" anchor="ctr"/>
            <a:lstStyle/>
            <a:p>
              <a:endParaRPr lang="ru-RU"/>
            </a:p>
          </p:txBody>
        </p:sp>
        <p:sp>
          <p:nvSpPr>
            <p:cNvPr id="29" name="Полилиния: фигура 28">
              <a:extLst>
                <a:ext uri="{FF2B5EF4-FFF2-40B4-BE49-F238E27FC236}">
                  <a16:creationId xmlns:a16="http://schemas.microsoft.com/office/drawing/2014/main" id="{ED5D3D99-7EF9-4E78-844B-80870F27A8A8}"/>
                </a:ext>
              </a:extLst>
            </p:cNvPr>
            <p:cNvSpPr/>
            <p:nvPr/>
          </p:nvSpPr>
          <p:spPr>
            <a:xfrm>
              <a:off x="14302474" y="2093871"/>
              <a:ext cx="95250" cy="190500"/>
            </a:xfrm>
            <a:custGeom>
              <a:avLst/>
              <a:gdLst>
                <a:gd name="connsiteX0" fmla="*/ 49054 w 95250"/>
                <a:gd name="connsiteY0" fmla="*/ 7144 h 190500"/>
                <a:gd name="connsiteX1" fmla="*/ 80963 w 95250"/>
                <a:gd name="connsiteY1" fmla="*/ 19526 h 190500"/>
                <a:gd name="connsiteX2" fmla="*/ 91249 w 95250"/>
                <a:gd name="connsiteY2" fmla="*/ 52483 h 190500"/>
                <a:gd name="connsiteX3" fmla="*/ 91249 w 95250"/>
                <a:gd name="connsiteY3" fmla="*/ 68675 h 190500"/>
                <a:gd name="connsiteX4" fmla="*/ 71533 w 95250"/>
                <a:gd name="connsiteY4" fmla="*/ 68675 h 190500"/>
                <a:gd name="connsiteX5" fmla="*/ 71533 w 95250"/>
                <a:gd name="connsiteY5" fmla="*/ 51435 h 190500"/>
                <a:gd name="connsiteX6" fmla="*/ 66294 w 95250"/>
                <a:gd name="connsiteY6" fmla="*/ 32194 h 190500"/>
                <a:gd name="connsiteX7" fmla="*/ 49625 w 95250"/>
                <a:gd name="connsiteY7" fmla="*/ 25336 h 190500"/>
                <a:gd name="connsiteX8" fmla="*/ 33052 w 95250"/>
                <a:gd name="connsiteY8" fmla="*/ 32194 h 190500"/>
                <a:gd name="connsiteX9" fmla="*/ 27718 w 95250"/>
                <a:gd name="connsiteY9" fmla="*/ 51435 h 190500"/>
                <a:gd name="connsiteX10" fmla="*/ 27718 w 95250"/>
                <a:gd name="connsiteY10" fmla="*/ 146780 h 190500"/>
                <a:gd name="connsiteX11" fmla="*/ 33052 w 95250"/>
                <a:gd name="connsiteY11" fmla="*/ 166021 h 190500"/>
                <a:gd name="connsiteX12" fmla="*/ 49625 w 95250"/>
                <a:gd name="connsiteY12" fmla="*/ 172879 h 190500"/>
                <a:gd name="connsiteX13" fmla="*/ 66294 w 95250"/>
                <a:gd name="connsiteY13" fmla="*/ 166021 h 190500"/>
                <a:gd name="connsiteX14" fmla="*/ 71533 w 95250"/>
                <a:gd name="connsiteY14" fmla="*/ 146780 h 190500"/>
                <a:gd name="connsiteX15" fmla="*/ 71533 w 95250"/>
                <a:gd name="connsiteY15" fmla="*/ 123349 h 190500"/>
                <a:gd name="connsiteX16" fmla="*/ 91249 w 95250"/>
                <a:gd name="connsiteY16" fmla="*/ 123349 h 190500"/>
                <a:gd name="connsiteX17" fmla="*/ 91249 w 95250"/>
                <a:gd name="connsiteY17" fmla="*/ 145733 h 190500"/>
                <a:gd name="connsiteX18" fmla="*/ 80963 w 95250"/>
                <a:gd name="connsiteY18" fmla="*/ 178689 h 190500"/>
                <a:gd name="connsiteX19" fmla="*/ 49054 w 95250"/>
                <a:gd name="connsiteY19" fmla="*/ 191071 h 190500"/>
                <a:gd name="connsiteX20" fmla="*/ 17431 w 95250"/>
                <a:gd name="connsiteY20" fmla="*/ 178689 h 190500"/>
                <a:gd name="connsiteX21" fmla="*/ 7144 w 95250"/>
                <a:gd name="connsiteY21" fmla="*/ 145733 h 190500"/>
                <a:gd name="connsiteX22" fmla="*/ 7144 w 95250"/>
                <a:gd name="connsiteY22" fmla="*/ 52483 h 190500"/>
                <a:gd name="connsiteX23" fmla="*/ 9715 w 95250"/>
                <a:gd name="connsiteY23" fmla="*/ 33814 h 190500"/>
                <a:gd name="connsiteX24" fmla="*/ 17431 w 95250"/>
                <a:gd name="connsiteY24" fmla="*/ 19526 h 190500"/>
                <a:gd name="connsiteX25" fmla="*/ 30480 w 95250"/>
                <a:gd name="connsiteY25" fmla="*/ 10382 h 190500"/>
                <a:gd name="connsiteX26" fmla="*/ 49054 w 95250"/>
                <a:gd name="connsiteY26" fmla="*/ 7144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5250" h="190500">
                  <a:moveTo>
                    <a:pt x="49054" y="7144"/>
                  </a:moveTo>
                  <a:cubicBezTo>
                    <a:pt x="63437" y="7144"/>
                    <a:pt x="74104" y="11240"/>
                    <a:pt x="80963" y="19526"/>
                  </a:cubicBezTo>
                  <a:cubicBezTo>
                    <a:pt x="87821" y="27813"/>
                    <a:pt x="91249" y="38767"/>
                    <a:pt x="91249" y="52483"/>
                  </a:cubicBezTo>
                  <a:lnTo>
                    <a:pt x="91249" y="68675"/>
                  </a:lnTo>
                  <a:lnTo>
                    <a:pt x="71533" y="68675"/>
                  </a:lnTo>
                  <a:lnTo>
                    <a:pt x="71533" y="51435"/>
                  </a:lnTo>
                  <a:cubicBezTo>
                    <a:pt x="71533" y="43148"/>
                    <a:pt x="69818" y="36766"/>
                    <a:pt x="66294" y="32194"/>
                  </a:cubicBezTo>
                  <a:cubicBezTo>
                    <a:pt x="62865" y="27622"/>
                    <a:pt x="57245" y="25336"/>
                    <a:pt x="49625" y="25336"/>
                  </a:cubicBezTo>
                  <a:cubicBezTo>
                    <a:pt x="42005" y="25336"/>
                    <a:pt x="36671" y="27622"/>
                    <a:pt x="33052" y="32194"/>
                  </a:cubicBezTo>
                  <a:cubicBezTo>
                    <a:pt x="29432" y="36766"/>
                    <a:pt x="27718" y="43148"/>
                    <a:pt x="27718" y="51435"/>
                  </a:cubicBezTo>
                  <a:lnTo>
                    <a:pt x="27718" y="146780"/>
                  </a:lnTo>
                  <a:cubicBezTo>
                    <a:pt x="27718" y="155067"/>
                    <a:pt x="29528" y="161449"/>
                    <a:pt x="33052" y="166021"/>
                  </a:cubicBezTo>
                  <a:cubicBezTo>
                    <a:pt x="36576" y="170593"/>
                    <a:pt x="42100" y="172879"/>
                    <a:pt x="49625" y="172879"/>
                  </a:cubicBezTo>
                  <a:cubicBezTo>
                    <a:pt x="57150" y="172879"/>
                    <a:pt x="62865" y="170593"/>
                    <a:pt x="66294" y="166021"/>
                  </a:cubicBezTo>
                  <a:cubicBezTo>
                    <a:pt x="69723" y="161449"/>
                    <a:pt x="71533" y="155067"/>
                    <a:pt x="71533" y="146780"/>
                  </a:cubicBezTo>
                  <a:lnTo>
                    <a:pt x="71533" y="123349"/>
                  </a:lnTo>
                  <a:lnTo>
                    <a:pt x="91249" y="123349"/>
                  </a:lnTo>
                  <a:lnTo>
                    <a:pt x="91249" y="145733"/>
                  </a:lnTo>
                  <a:cubicBezTo>
                    <a:pt x="91249" y="159448"/>
                    <a:pt x="87821" y="170497"/>
                    <a:pt x="80963" y="178689"/>
                  </a:cubicBezTo>
                  <a:cubicBezTo>
                    <a:pt x="74104" y="186976"/>
                    <a:pt x="63437" y="191071"/>
                    <a:pt x="49054" y="191071"/>
                  </a:cubicBezTo>
                  <a:cubicBezTo>
                    <a:pt x="34671" y="191071"/>
                    <a:pt x="24289" y="186976"/>
                    <a:pt x="17431" y="178689"/>
                  </a:cubicBezTo>
                  <a:cubicBezTo>
                    <a:pt x="10573" y="170402"/>
                    <a:pt x="7144" y="159448"/>
                    <a:pt x="7144" y="145733"/>
                  </a:cubicBezTo>
                  <a:lnTo>
                    <a:pt x="7144" y="52483"/>
                  </a:lnTo>
                  <a:cubicBezTo>
                    <a:pt x="7144" y="45625"/>
                    <a:pt x="8001" y="39338"/>
                    <a:pt x="9715" y="33814"/>
                  </a:cubicBezTo>
                  <a:cubicBezTo>
                    <a:pt x="11430" y="28289"/>
                    <a:pt x="14002" y="23431"/>
                    <a:pt x="17431" y="19526"/>
                  </a:cubicBezTo>
                  <a:cubicBezTo>
                    <a:pt x="20860" y="15621"/>
                    <a:pt x="25241" y="12573"/>
                    <a:pt x="30480" y="10382"/>
                  </a:cubicBezTo>
                  <a:cubicBezTo>
                    <a:pt x="35719" y="8191"/>
                    <a:pt x="41910" y="7144"/>
                    <a:pt x="49054" y="7144"/>
                  </a:cubicBezTo>
                  <a:close/>
                </a:path>
              </a:pathLst>
            </a:custGeom>
            <a:solidFill>
              <a:srgbClr val="1D1D1B"/>
            </a:solidFill>
            <a:ln w="9525" cap="flat">
              <a:noFill/>
              <a:prstDash val="solid"/>
              <a:miter/>
            </a:ln>
          </p:spPr>
          <p:txBody>
            <a:bodyPr rtlCol="0" anchor="ctr"/>
            <a:lstStyle/>
            <a:p>
              <a:endParaRPr lang="ru-RU"/>
            </a:p>
          </p:txBody>
        </p:sp>
        <p:sp>
          <p:nvSpPr>
            <p:cNvPr id="30" name="Полилиния: фигура 29">
              <a:extLst>
                <a:ext uri="{FF2B5EF4-FFF2-40B4-BE49-F238E27FC236}">
                  <a16:creationId xmlns:a16="http://schemas.microsoft.com/office/drawing/2014/main" id="{18A751C9-3335-4C24-BC58-873F5BEADC19}"/>
                </a:ext>
              </a:extLst>
            </p:cNvPr>
            <p:cNvSpPr/>
            <p:nvPr/>
          </p:nvSpPr>
          <p:spPr>
            <a:xfrm>
              <a:off x="14417251" y="2093871"/>
              <a:ext cx="95250" cy="190500"/>
            </a:xfrm>
            <a:custGeom>
              <a:avLst/>
              <a:gdLst>
                <a:gd name="connsiteX0" fmla="*/ 49054 w 95250"/>
                <a:gd name="connsiteY0" fmla="*/ 7144 h 190500"/>
                <a:gd name="connsiteX1" fmla="*/ 80963 w 95250"/>
                <a:gd name="connsiteY1" fmla="*/ 19526 h 190500"/>
                <a:gd name="connsiteX2" fmla="*/ 91250 w 95250"/>
                <a:gd name="connsiteY2" fmla="*/ 52483 h 190500"/>
                <a:gd name="connsiteX3" fmla="*/ 91250 w 95250"/>
                <a:gd name="connsiteY3" fmla="*/ 68675 h 190500"/>
                <a:gd name="connsiteX4" fmla="*/ 71533 w 95250"/>
                <a:gd name="connsiteY4" fmla="*/ 68675 h 190500"/>
                <a:gd name="connsiteX5" fmla="*/ 71533 w 95250"/>
                <a:gd name="connsiteY5" fmla="*/ 51435 h 190500"/>
                <a:gd name="connsiteX6" fmla="*/ 66294 w 95250"/>
                <a:gd name="connsiteY6" fmla="*/ 32194 h 190500"/>
                <a:gd name="connsiteX7" fmla="*/ 49625 w 95250"/>
                <a:gd name="connsiteY7" fmla="*/ 25336 h 190500"/>
                <a:gd name="connsiteX8" fmla="*/ 33052 w 95250"/>
                <a:gd name="connsiteY8" fmla="*/ 32194 h 190500"/>
                <a:gd name="connsiteX9" fmla="*/ 27718 w 95250"/>
                <a:gd name="connsiteY9" fmla="*/ 51435 h 190500"/>
                <a:gd name="connsiteX10" fmla="*/ 27718 w 95250"/>
                <a:gd name="connsiteY10" fmla="*/ 146780 h 190500"/>
                <a:gd name="connsiteX11" fmla="*/ 33052 w 95250"/>
                <a:gd name="connsiteY11" fmla="*/ 166021 h 190500"/>
                <a:gd name="connsiteX12" fmla="*/ 49625 w 95250"/>
                <a:gd name="connsiteY12" fmla="*/ 172879 h 190500"/>
                <a:gd name="connsiteX13" fmla="*/ 66294 w 95250"/>
                <a:gd name="connsiteY13" fmla="*/ 166021 h 190500"/>
                <a:gd name="connsiteX14" fmla="*/ 71533 w 95250"/>
                <a:gd name="connsiteY14" fmla="*/ 146780 h 190500"/>
                <a:gd name="connsiteX15" fmla="*/ 71533 w 95250"/>
                <a:gd name="connsiteY15" fmla="*/ 123349 h 190500"/>
                <a:gd name="connsiteX16" fmla="*/ 91250 w 95250"/>
                <a:gd name="connsiteY16" fmla="*/ 123349 h 190500"/>
                <a:gd name="connsiteX17" fmla="*/ 91250 w 95250"/>
                <a:gd name="connsiteY17" fmla="*/ 145733 h 190500"/>
                <a:gd name="connsiteX18" fmla="*/ 80963 w 95250"/>
                <a:gd name="connsiteY18" fmla="*/ 178689 h 190500"/>
                <a:gd name="connsiteX19" fmla="*/ 49054 w 95250"/>
                <a:gd name="connsiteY19" fmla="*/ 191071 h 190500"/>
                <a:gd name="connsiteX20" fmla="*/ 17431 w 95250"/>
                <a:gd name="connsiteY20" fmla="*/ 178689 h 190500"/>
                <a:gd name="connsiteX21" fmla="*/ 7144 w 95250"/>
                <a:gd name="connsiteY21" fmla="*/ 145733 h 190500"/>
                <a:gd name="connsiteX22" fmla="*/ 7144 w 95250"/>
                <a:gd name="connsiteY22" fmla="*/ 52483 h 190500"/>
                <a:gd name="connsiteX23" fmla="*/ 9716 w 95250"/>
                <a:gd name="connsiteY23" fmla="*/ 33814 h 190500"/>
                <a:gd name="connsiteX24" fmla="*/ 17431 w 95250"/>
                <a:gd name="connsiteY24" fmla="*/ 19526 h 190500"/>
                <a:gd name="connsiteX25" fmla="*/ 30480 w 95250"/>
                <a:gd name="connsiteY25" fmla="*/ 10382 h 190500"/>
                <a:gd name="connsiteX26" fmla="*/ 49054 w 95250"/>
                <a:gd name="connsiteY26" fmla="*/ 7144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5250" h="190500">
                  <a:moveTo>
                    <a:pt x="49054" y="7144"/>
                  </a:moveTo>
                  <a:cubicBezTo>
                    <a:pt x="63437" y="7144"/>
                    <a:pt x="74104" y="11240"/>
                    <a:pt x="80963" y="19526"/>
                  </a:cubicBezTo>
                  <a:cubicBezTo>
                    <a:pt x="87821" y="27813"/>
                    <a:pt x="91250" y="38767"/>
                    <a:pt x="91250" y="52483"/>
                  </a:cubicBezTo>
                  <a:lnTo>
                    <a:pt x="91250" y="68675"/>
                  </a:lnTo>
                  <a:lnTo>
                    <a:pt x="71533" y="68675"/>
                  </a:lnTo>
                  <a:lnTo>
                    <a:pt x="71533" y="51435"/>
                  </a:lnTo>
                  <a:cubicBezTo>
                    <a:pt x="71533" y="43148"/>
                    <a:pt x="69818" y="36766"/>
                    <a:pt x="66294" y="32194"/>
                  </a:cubicBezTo>
                  <a:cubicBezTo>
                    <a:pt x="62865" y="27622"/>
                    <a:pt x="57245" y="25336"/>
                    <a:pt x="49625" y="25336"/>
                  </a:cubicBezTo>
                  <a:cubicBezTo>
                    <a:pt x="42005" y="25336"/>
                    <a:pt x="36671" y="27622"/>
                    <a:pt x="33052" y="32194"/>
                  </a:cubicBezTo>
                  <a:cubicBezTo>
                    <a:pt x="29528" y="36766"/>
                    <a:pt x="27718" y="43148"/>
                    <a:pt x="27718" y="51435"/>
                  </a:cubicBezTo>
                  <a:lnTo>
                    <a:pt x="27718" y="146780"/>
                  </a:lnTo>
                  <a:cubicBezTo>
                    <a:pt x="27718" y="155067"/>
                    <a:pt x="29528" y="161449"/>
                    <a:pt x="33052" y="166021"/>
                  </a:cubicBezTo>
                  <a:cubicBezTo>
                    <a:pt x="36576" y="170593"/>
                    <a:pt x="42101" y="172879"/>
                    <a:pt x="49625" y="172879"/>
                  </a:cubicBezTo>
                  <a:cubicBezTo>
                    <a:pt x="57150" y="172879"/>
                    <a:pt x="62865" y="170593"/>
                    <a:pt x="66294" y="166021"/>
                  </a:cubicBezTo>
                  <a:cubicBezTo>
                    <a:pt x="69723" y="161449"/>
                    <a:pt x="71533" y="155067"/>
                    <a:pt x="71533" y="146780"/>
                  </a:cubicBezTo>
                  <a:lnTo>
                    <a:pt x="71533" y="123349"/>
                  </a:lnTo>
                  <a:lnTo>
                    <a:pt x="91250" y="123349"/>
                  </a:lnTo>
                  <a:lnTo>
                    <a:pt x="91250" y="145733"/>
                  </a:lnTo>
                  <a:cubicBezTo>
                    <a:pt x="91250" y="159448"/>
                    <a:pt x="87821" y="170497"/>
                    <a:pt x="80963" y="178689"/>
                  </a:cubicBezTo>
                  <a:cubicBezTo>
                    <a:pt x="74104" y="186976"/>
                    <a:pt x="63532" y="191071"/>
                    <a:pt x="49054" y="191071"/>
                  </a:cubicBezTo>
                  <a:cubicBezTo>
                    <a:pt x="34576" y="191071"/>
                    <a:pt x="24289" y="186976"/>
                    <a:pt x="17431" y="178689"/>
                  </a:cubicBezTo>
                  <a:cubicBezTo>
                    <a:pt x="10573" y="170402"/>
                    <a:pt x="7144" y="159448"/>
                    <a:pt x="7144" y="145733"/>
                  </a:cubicBezTo>
                  <a:lnTo>
                    <a:pt x="7144" y="52483"/>
                  </a:lnTo>
                  <a:cubicBezTo>
                    <a:pt x="7144" y="45625"/>
                    <a:pt x="8001" y="39338"/>
                    <a:pt x="9716" y="33814"/>
                  </a:cubicBezTo>
                  <a:cubicBezTo>
                    <a:pt x="11430" y="28194"/>
                    <a:pt x="14002" y="23431"/>
                    <a:pt x="17431" y="19526"/>
                  </a:cubicBezTo>
                  <a:cubicBezTo>
                    <a:pt x="20860" y="15621"/>
                    <a:pt x="25241" y="12573"/>
                    <a:pt x="30480" y="10382"/>
                  </a:cubicBezTo>
                  <a:cubicBezTo>
                    <a:pt x="35719" y="8191"/>
                    <a:pt x="41910" y="7144"/>
                    <a:pt x="49054" y="7144"/>
                  </a:cubicBezTo>
                  <a:close/>
                </a:path>
              </a:pathLst>
            </a:custGeom>
            <a:solidFill>
              <a:srgbClr val="1D1D1B"/>
            </a:solidFill>
            <a:ln w="9525" cap="flat">
              <a:noFill/>
              <a:prstDash val="solid"/>
              <a:miter/>
            </a:ln>
          </p:spPr>
          <p:txBody>
            <a:bodyPr rtlCol="0" anchor="ctr"/>
            <a:lstStyle/>
            <a:p>
              <a:endParaRPr lang="ru-RU"/>
            </a:p>
          </p:txBody>
        </p:sp>
        <p:sp>
          <p:nvSpPr>
            <p:cNvPr id="31" name="Полилиния: фигура 30">
              <a:extLst>
                <a:ext uri="{FF2B5EF4-FFF2-40B4-BE49-F238E27FC236}">
                  <a16:creationId xmlns:a16="http://schemas.microsoft.com/office/drawing/2014/main" id="{3605AB56-F821-47B7-AE1C-156B9A40BA4A}"/>
                </a:ext>
              </a:extLst>
            </p:cNvPr>
            <p:cNvSpPr/>
            <p:nvPr/>
          </p:nvSpPr>
          <p:spPr>
            <a:xfrm>
              <a:off x="14533646" y="2095585"/>
              <a:ext cx="95250" cy="190500"/>
            </a:xfrm>
            <a:custGeom>
              <a:avLst/>
              <a:gdLst>
                <a:gd name="connsiteX0" fmla="*/ 56483 w 95250"/>
                <a:gd name="connsiteY0" fmla="*/ 103822 h 190500"/>
                <a:gd name="connsiteX1" fmla="*/ 28765 w 95250"/>
                <a:gd name="connsiteY1" fmla="*/ 187547 h 190500"/>
                <a:gd name="connsiteX2" fmla="*/ 7144 w 95250"/>
                <a:gd name="connsiteY2" fmla="*/ 187547 h 190500"/>
                <a:gd name="connsiteX3" fmla="*/ 7144 w 95250"/>
                <a:gd name="connsiteY3" fmla="*/ 7144 h 190500"/>
                <a:gd name="connsiteX4" fmla="*/ 25527 w 95250"/>
                <a:gd name="connsiteY4" fmla="*/ 7144 h 190500"/>
                <a:gd name="connsiteX5" fmla="*/ 25527 w 95250"/>
                <a:gd name="connsiteY5" fmla="*/ 141637 h 190500"/>
                <a:gd name="connsiteX6" fmla="*/ 44768 w 95250"/>
                <a:gd name="connsiteY6" fmla="*/ 84677 h 190500"/>
                <a:gd name="connsiteX7" fmla="*/ 72009 w 95250"/>
                <a:gd name="connsiteY7" fmla="*/ 7144 h 190500"/>
                <a:gd name="connsiteX8" fmla="*/ 95250 w 95250"/>
                <a:gd name="connsiteY8" fmla="*/ 7144 h 190500"/>
                <a:gd name="connsiteX9" fmla="*/ 95250 w 95250"/>
                <a:gd name="connsiteY9" fmla="*/ 187547 h 190500"/>
                <a:gd name="connsiteX10" fmla="*/ 76581 w 95250"/>
                <a:gd name="connsiteY10" fmla="*/ 187547 h 190500"/>
                <a:gd name="connsiteX11" fmla="*/ 76581 w 95250"/>
                <a:gd name="connsiteY11" fmla="*/ 44005 h 190500"/>
                <a:gd name="connsiteX12" fmla="*/ 56579 w 95250"/>
                <a:gd name="connsiteY12" fmla="*/ 103822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0" h="190500">
                  <a:moveTo>
                    <a:pt x="56483" y="103822"/>
                  </a:moveTo>
                  <a:lnTo>
                    <a:pt x="28765" y="187547"/>
                  </a:lnTo>
                  <a:lnTo>
                    <a:pt x="7144" y="187547"/>
                  </a:lnTo>
                  <a:lnTo>
                    <a:pt x="7144" y="7144"/>
                  </a:lnTo>
                  <a:lnTo>
                    <a:pt x="25527" y="7144"/>
                  </a:lnTo>
                  <a:lnTo>
                    <a:pt x="25527" y="141637"/>
                  </a:lnTo>
                  <a:lnTo>
                    <a:pt x="44768" y="84677"/>
                  </a:lnTo>
                  <a:lnTo>
                    <a:pt x="72009" y="7144"/>
                  </a:lnTo>
                  <a:lnTo>
                    <a:pt x="95250" y="7144"/>
                  </a:lnTo>
                  <a:lnTo>
                    <a:pt x="95250" y="187547"/>
                  </a:lnTo>
                  <a:lnTo>
                    <a:pt x="76581" y="187547"/>
                  </a:lnTo>
                  <a:lnTo>
                    <a:pt x="76581" y="44005"/>
                  </a:lnTo>
                  <a:lnTo>
                    <a:pt x="56579" y="103822"/>
                  </a:lnTo>
                  <a:close/>
                </a:path>
              </a:pathLst>
            </a:custGeom>
            <a:solidFill>
              <a:srgbClr val="1D1D1B"/>
            </a:solidFill>
            <a:ln w="9525" cap="flat">
              <a:noFill/>
              <a:prstDash val="solid"/>
              <a:miter/>
            </a:ln>
          </p:spPr>
          <p:txBody>
            <a:bodyPr rtlCol="0" anchor="ctr"/>
            <a:lstStyle/>
            <a:p>
              <a:endParaRPr lang="ru-RU"/>
            </a:p>
          </p:txBody>
        </p:sp>
        <p:sp>
          <p:nvSpPr>
            <p:cNvPr id="32" name="Полилиния: фигура 31">
              <a:extLst>
                <a:ext uri="{FF2B5EF4-FFF2-40B4-BE49-F238E27FC236}">
                  <a16:creationId xmlns:a16="http://schemas.microsoft.com/office/drawing/2014/main" id="{A7E89165-F27C-480A-B8B3-6FE5BA873198}"/>
                </a:ext>
              </a:extLst>
            </p:cNvPr>
            <p:cNvSpPr/>
            <p:nvPr/>
          </p:nvSpPr>
          <p:spPr>
            <a:xfrm>
              <a:off x="14654519" y="2093871"/>
              <a:ext cx="95250" cy="190500"/>
            </a:xfrm>
            <a:custGeom>
              <a:avLst/>
              <a:gdLst>
                <a:gd name="connsiteX0" fmla="*/ 7144 w 95250"/>
                <a:gd name="connsiteY0" fmla="*/ 52483 h 190500"/>
                <a:gd name="connsiteX1" fmla="*/ 17717 w 95250"/>
                <a:gd name="connsiteY1" fmla="*/ 19336 h 190500"/>
                <a:gd name="connsiteX2" fmla="*/ 49911 w 95250"/>
                <a:gd name="connsiteY2" fmla="*/ 7144 h 190500"/>
                <a:gd name="connsiteX3" fmla="*/ 82201 w 95250"/>
                <a:gd name="connsiteY3" fmla="*/ 19336 h 190500"/>
                <a:gd name="connsiteX4" fmla="*/ 92869 w 95250"/>
                <a:gd name="connsiteY4" fmla="*/ 52483 h 190500"/>
                <a:gd name="connsiteX5" fmla="*/ 92869 w 95250"/>
                <a:gd name="connsiteY5" fmla="*/ 145733 h 190500"/>
                <a:gd name="connsiteX6" fmla="*/ 82201 w 95250"/>
                <a:gd name="connsiteY6" fmla="*/ 178689 h 190500"/>
                <a:gd name="connsiteX7" fmla="*/ 49911 w 95250"/>
                <a:gd name="connsiteY7" fmla="*/ 191071 h 190500"/>
                <a:gd name="connsiteX8" fmla="*/ 17717 w 95250"/>
                <a:gd name="connsiteY8" fmla="*/ 178689 h 190500"/>
                <a:gd name="connsiteX9" fmla="*/ 7144 w 95250"/>
                <a:gd name="connsiteY9" fmla="*/ 145733 h 190500"/>
                <a:gd name="connsiteX10" fmla="*/ 7144 w 95250"/>
                <a:gd name="connsiteY10" fmla="*/ 52483 h 190500"/>
                <a:gd name="connsiteX11" fmla="*/ 27718 w 95250"/>
                <a:gd name="connsiteY11" fmla="*/ 146780 h 190500"/>
                <a:gd name="connsiteX12" fmla="*/ 33147 w 95250"/>
                <a:gd name="connsiteY12" fmla="*/ 166021 h 190500"/>
                <a:gd name="connsiteX13" fmla="*/ 49816 w 95250"/>
                <a:gd name="connsiteY13" fmla="*/ 172879 h 190500"/>
                <a:gd name="connsiteX14" fmla="*/ 66675 w 95250"/>
                <a:gd name="connsiteY14" fmla="*/ 166021 h 190500"/>
                <a:gd name="connsiteX15" fmla="*/ 72009 w 95250"/>
                <a:gd name="connsiteY15" fmla="*/ 146780 h 190500"/>
                <a:gd name="connsiteX16" fmla="*/ 72009 w 95250"/>
                <a:gd name="connsiteY16" fmla="*/ 51435 h 190500"/>
                <a:gd name="connsiteX17" fmla="*/ 66675 w 95250"/>
                <a:gd name="connsiteY17" fmla="*/ 32194 h 190500"/>
                <a:gd name="connsiteX18" fmla="*/ 49816 w 95250"/>
                <a:gd name="connsiteY18" fmla="*/ 25336 h 190500"/>
                <a:gd name="connsiteX19" fmla="*/ 33147 w 95250"/>
                <a:gd name="connsiteY19" fmla="*/ 32194 h 190500"/>
                <a:gd name="connsiteX20" fmla="*/ 27718 w 95250"/>
                <a:gd name="connsiteY20" fmla="*/ 51435 h 190500"/>
                <a:gd name="connsiteX21" fmla="*/ 27718 w 95250"/>
                <a:gd name="connsiteY21" fmla="*/ 14678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5250" h="190500">
                  <a:moveTo>
                    <a:pt x="7144" y="52483"/>
                  </a:moveTo>
                  <a:cubicBezTo>
                    <a:pt x="7144" y="38576"/>
                    <a:pt x="10668" y="27527"/>
                    <a:pt x="17717" y="19336"/>
                  </a:cubicBezTo>
                  <a:cubicBezTo>
                    <a:pt x="24765" y="11144"/>
                    <a:pt x="35433" y="7144"/>
                    <a:pt x="49911" y="7144"/>
                  </a:cubicBezTo>
                  <a:cubicBezTo>
                    <a:pt x="64389" y="7144"/>
                    <a:pt x="75057" y="11240"/>
                    <a:pt x="82201" y="19336"/>
                  </a:cubicBezTo>
                  <a:cubicBezTo>
                    <a:pt x="89345" y="27527"/>
                    <a:pt x="92869" y="38576"/>
                    <a:pt x="92869" y="52483"/>
                  </a:cubicBezTo>
                  <a:lnTo>
                    <a:pt x="92869" y="145733"/>
                  </a:lnTo>
                  <a:cubicBezTo>
                    <a:pt x="92869" y="159448"/>
                    <a:pt x="89249" y="170497"/>
                    <a:pt x="82201" y="178689"/>
                  </a:cubicBezTo>
                  <a:cubicBezTo>
                    <a:pt x="75057" y="186976"/>
                    <a:pt x="64294" y="191071"/>
                    <a:pt x="49911" y="191071"/>
                  </a:cubicBezTo>
                  <a:cubicBezTo>
                    <a:pt x="35528" y="191071"/>
                    <a:pt x="24765" y="186976"/>
                    <a:pt x="17717" y="178689"/>
                  </a:cubicBezTo>
                  <a:cubicBezTo>
                    <a:pt x="10668" y="170402"/>
                    <a:pt x="7144" y="159448"/>
                    <a:pt x="7144" y="145733"/>
                  </a:cubicBezTo>
                  <a:lnTo>
                    <a:pt x="7144" y="52483"/>
                  </a:lnTo>
                  <a:close/>
                  <a:moveTo>
                    <a:pt x="27718" y="146780"/>
                  </a:moveTo>
                  <a:cubicBezTo>
                    <a:pt x="27718" y="155067"/>
                    <a:pt x="29528" y="161449"/>
                    <a:pt x="33147" y="166021"/>
                  </a:cubicBezTo>
                  <a:cubicBezTo>
                    <a:pt x="36767" y="170593"/>
                    <a:pt x="42386" y="172879"/>
                    <a:pt x="49816" y="172879"/>
                  </a:cubicBezTo>
                  <a:cubicBezTo>
                    <a:pt x="57245" y="172879"/>
                    <a:pt x="63055" y="170593"/>
                    <a:pt x="66675" y="166021"/>
                  </a:cubicBezTo>
                  <a:cubicBezTo>
                    <a:pt x="70199" y="161449"/>
                    <a:pt x="72009" y="155067"/>
                    <a:pt x="72009" y="146780"/>
                  </a:cubicBezTo>
                  <a:lnTo>
                    <a:pt x="72009" y="51435"/>
                  </a:lnTo>
                  <a:cubicBezTo>
                    <a:pt x="72009" y="43148"/>
                    <a:pt x="70199" y="36766"/>
                    <a:pt x="66675" y="32194"/>
                  </a:cubicBezTo>
                  <a:cubicBezTo>
                    <a:pt x="63151" y="27622"/>
                    <a:pt x="57531" y="25336"/>
                    <a:pt x="49816" y="25336"/>
                  </a:cubicBezTo>
                  <a:cubicBezTo>
                    <a:pt x="42101" y="25336"/>
                    <a:pt x="36767" y="27622"/>
                    <a:pt x="33147" y="32194"/>
                  </a:cubicBezTo>
                  <a:cubicBezTo>
                    <a:pt x="29528" y="36766"/>
                    <a:pt x="27718" y="43148"/>
                    <a:pt x="27718" y="51435"/>
                  </a:cubicBezTo>
                  <a:lnTo>
                    <a:pt x="27718" y="146780"/>
                  </a:lnTo>
                  <a:close/>
                </a:path>
              </a:pathLst>
            </a:custGeom>
            <a:solidFill>
              <a:srgbClr val="1D1D1B"/>
            </a:solidFill>
            <a:ln w="9525" cap="flat">
              <a:noFill/>
              <a:prstDash val="solid"/>
              <a:miter/>
            </a:ln>
          </p:spPr>
          <p:txBody>
            <a:bodyPr rtlCol="0" anchor="ctr"/>
            <a:lstStyle/>
            <a:p>
              <a:endParaRPr lang="ru-RU"/>
            </a:p>
          </p:txBody>
        </p:sp>
        <p:sp>
          <p:nvSpPr>
            <p:cNvPr id="33" name="Полилиния: фигура 32">
              <a:extLst>
                <a:ext uri="{FF2B5EF4-FFF2-40B4-BE49-F238E27FC236}">
                  <a16:creationId xmlns:a16="http://schemas.microsoft.com/office/drawing/2014/main" id="{884E1746-AF83-41ED-88EE-85E2519D3014}"/>
                </a:ext>
              </a:extLst>
            </p:cNvPr>
            <p:cNvSpPr/>
            <p:nvPr/>
          </p:nvSpPr>
          <p:spPr>
            <a:xfrm>
              <a:off x="14773200" y="2095585"/>
              <a:ext cx="95250" cy="190500"/>
            </a:xfrm>
            <a:custGeom>
              <a:avLst/>
              <a:gdLst>
                <a:gd name="connsiteX0" fmla="*/ 28004 w 95250"/>
                <a:gd name="connsiteY0" fmla="*/ 106394 h 190500"/>
                <a:gd name="connsiteX1" fmla="*/ 28004 w 95250"/>
                <a:gd name="connsiteY1" fmla="*/ 187547 h 190500"/>
                <a:gd name="connsiteX2" fmla="*/ 7144 w 95250"/>
                <a:gd name="connsiteY2" fmla="*/ 187547 h 190500"/>
                <a:gd name="connsiteX3" fmla="*/ 7144 w 95250"/>
                <a:gd name="connsiteY3" fmla="*/ 7144 h 190500"/>
                <a:gd name="connsiteX4" fmla="*/ 28004 w 95250"/>
                <a:gd name="connsiteY4" fmla="*/ 7144 h 190500"/>
                <a:gd name="connsiteX5" fmla="*/ 28004 w 95250"/>
                <a:gd name="connsiteY5" fmla="*/ 88297 h 190500"/>
                <a:gd name="connsiteX6" fmla="*/ 73914 w 95250"/>
                <a:gd name="connsiteY6" fmla="*/ 88297 h 190500"/>
                <a:gd name="connsiteX7" fmla="*/ 73914 w 95250"/>
                <a:gd name="connsiteY7" fmla="*/ 7144 h 190500"/>
                <a:gd name="connsiteX8" fmla="*/ 94679 w 95250"/>
                <a:gd name="connsiteY8" fmla="*/ 7144 h 190500"/>
                <a:gd name="connsiteX9" fmla="*/ 94679 w 95250"/>
                <a:gd name="connsiteY9" fmla="*/ 187547 h 190500"/>
                <a:gd name="connsiteX10" fmla="*/ 73914 w 95250"/>
                <a:gd name="connsiteY10" fmla="*/ 187547 h 190500"/>
                <a:gd name="connsiteX11" fmla="*/ 73914 w 95250"/>
                <a:gd name="connsiteY11" fmla="*/ 106394 h 190500"/>
                <a:gd name="connsiteX12" fmla="*/ 28004 w 95250"/>
                <a:gd name="connsiteY12" fmla="*/ 106394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0" h="190500">
                  <a:moveTo>
                    <a:pt x="28004" y="106394"/>
                  </a:moveTo>
                  <a:lnTo>
                    <a:pt x="28004" y="187547"/>
                  </a:lnTo>
                  <a:lnTo>
                    <a:pt x="7144" y="187547"/>
                  </a:lnTo>
                  <a:lnTo>
                    <a:pt x="7144" y="7144"/>
                  </a:lnTo>
                  <a:lnTo>
                    <a:pt x="28004" y="7144"/>
                  </a:lnTo>
                  <a:lnTo>
                    <a:pt x="28004" y="88297"/>
                  </a:lnTo>
                  <a:lnTo>
                    <a:pt x="73914" y="88297"/>
                  </a:lnTo>
                  <a:lnTo>
                    <a:pt x="73914" y="7144"/>
                  </a:lnTo>
                  <a:lnTo>
                    <a:pt x="94679" y="7144"/>
                  </a:lnTo>
                  <a:lnTo>
                    <a:pt x="94679" y="187547"/>
                  </a:lnTo>
                  <a:lnTo>
                    <a:pt x="73914" y="187547"/>
                  </a:lnTo>
                  <a:lnTo>
                    <a:pt x="73914" y="106394"/>
                  </a:lnTo>
                  <a:lnTo>
                    <a:pt x="28004" y="106394"/>
                  </a:lnTo>
                  <a:close/>
                </a:path>
              </a:pathLst>
            </a:custGeom>
            <a:solidFill>
              <a:srgbClr val="1D1D1B"/>
            </a:solidFill>
            <a:ln w="9525" cap="flat">
              <a:noFill/>
              <a:prstDash val="solid"/>
              <a:miter/>
            </a:ln>
          </p:spPr>
          <p:txBody>
            <a:bodyPr rtlCol="0" anchor="ctr"/>
            <a:lstStyle/>
            <a:p>
              <a:endParaRPr lang="ru-RU"/>
            </a:p>
          </p:txBody>
        </p:sp>
        <p:sp>
          <p:nvSpPr>
            <p:cNvPr id="34" name="Полилиния: фигура 33">
              <a:extLst>
                <a:ext uri="{FF2B5EF4-FFF2-40B4-BE49-F238E27FC236}">
                  <a16:creationId xmlns:a16="http://schemas.microsoft.com/office/drawing/2014/main" id="{96D00DA6-256D-4AB4-94DF-36913893F50D}"/>
                </a:ext>
              </a:extLst>
            </p:cNvPr>
            <p:cNvSpPr/>
            <p:nvPr/>
          </p:nvSpPr>
          <p:spPr>
            <a:xfrm>
              <a:off x="14890167" y="2095681"/>
              <a:ext cx="114300" cy="190500"/>
            </a:xfrm>
            <a:custGeom>
              <a:avLst/>
              <a:gdLst>
                <a:gd name="connsiteX0" fmla="*/ 33623 w 114300"/>
                <a:gd name="connsiteY0" fmla="*/ 151162 h 190500"/>
                <a:gd name="connsiteX1" fmla="*/ 26384 w 114300"/>
                <a:gd name="connsiteY1" fmla="*/ 187547 h 190500"/>
                <a:gd name="connsiteX2" fmla="*/ 7144 w 114300"/>
                <a:gd name="connsiteY2" fmla="*/ 187547 h 190500"/>
                <a:gd name="connsiteX3" fmla="*/ 42863 w 114300"/>
                <a:gd name="connsiteY3" fmla="*/ 7144 h 190500"/>
                <a:gd name="connsiteX4" fmla="*/ 73057 w 114300"/>
                <a:gd name="connsiteY4" fmla="*/ 7144 h 190500"/>
                <a:gd name="connsiteX5" fmla="*/ 108776 w 114300"/>
                <a:gd name="connsiteY5" fmla="*/ 187547 h 190500"/>
                <a:gd name="connsiteX6" fmla="*/ 88011 w 114300"/>
                <a:gd name="connsiteY6" fmla="*/ 187547 h 190500"/>
                <a:gd name="connsiteX7" fmla="*/ 80772 w 114300"/>
                <a:gd name="connsiteY7" fmla="*/ 151162 h 190500"/>
                <a:gd name="connsiteX8" fmla="*/ 33528 w 114300"/>
                <a:gd name="connsiteY8" fmla="*/ 151162 h 190500"/>
                <a:gd name="connsiteX9" fmla="*/ 36290 w 114300"/>
                <a:gd name="connsiteY9" fmla="*/ 133922 h 190500"/>
                <a:gd name="connsiteX10" fmla="*/ 77915 w 114300"/>
                <a:gd name="connsiteY10" fmla="*/ 133922 h 190500"/>
                <a:gd name="connsiteX11" fmla="*/ 56864 w 114300"/>
                <a:gd name="connsiteY11" fmla="*/ 29813 h 190500"/>
                <a:gd name="connsiteX12" fmla="*/ 36290 w 114300"/>
                <a:gd name="connsiteY12" fmla="*/ 133922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4300" h="190500">
                  <a:moveTo>
                    <a:pt x="33623" y="151162"/>
                  </a:moveTo>
                  <a:lnTo>
                    <a:pt x="26384" y="187547"/>
                  </a:lnTo>
                  <a:lnTo>
                    <a:pt x="7144" y="187547"/>
                  </a:lnTo>
                  <a:lnTo>
                    <a:pt x="42863" y="7144"/>
                  </a:lnTo>
                  <a:lnTo>
                    <a:pt x="73057" y="7144"/>
                  </a:lnTo>
                  <a:lnTo>
                    <a:pt x="108776" y="187547"/>
                  </a:lnTo>
                  <a:lnTo>
                    <a:pt x="88011" y="187547"/>
                  </a:lnTo>
                  <a:lnTo>
                    <a:pt x="80772" y="151162"/>
                  </a:lnTo>
                  <a:lnTo>
                    <a:pt x="33528" y="151162"/>
                  </a:lnTo>
                  <a:close/>
                  <a:moveTo>
                    <a:pt x="36290" y="133922"/>
                  </a:moveTo>
                  <a:lnTo>
                    <a:pt x="77915" y="133922"/>
                  </a:lnTo>
                  <a:lnTo>
                    <a:pt x="56864" y="29813"/>
                  </a:lnTo>
                  <a:lnTo>
                    <a:pt x="36290" y="133922"/>
                  </a:lnTo>
                  <a:close/>
                </a:path>
              </a:pathLst>
            </a:custGeom>
            <a:solidFill>
              <a:srgbClr val="1D1D1B"/>
            </a:solidFill>
            <a:ln w="9525" cap="flat">
              <a:noFill/>
              <a:prstDash val="solid"/>
              <a:miter/>
            </a:ln>
          </p:spPr>
          <p:txBody>
            <a:bodyPr rtlCol="0" anchor="ctr"/>
            <a:lstStyle/>
            <a:p>
              <a:endParaRPr lang="ru-RU"/>
            </a:p>
          </p:txBody>
        </p:sp>
        <p:sp>
          <p:nvSpPr>
            <p:cNvPr id="35" name="Полилиния: фигура 34">
              <a:extLst>
                <a:ext uri="{FF2B5EF4-FFF2-40B4-BE49-F238E27FC236}">
                  <a16:creationId xmlns:a16="http://schemas.microsoft.com/office/drawing/2014/main" id="{06E71E02-3B3E-406A-BBAD-1ACB11444A23}"/>
                </a:ext>
              </a:extLst>
            </p:cNvPr>
            <p:cNvSpPr/>
            <p:nvPr/>
          </p:nvSpPr>
          <p:spPr>
            <a:xfrm>
              <a:off x="15015993" y="2095585"/>
              <a:ext cx="114300" cy="190500"/>
            </a:xfrm>
            <a:custGeom>
              <a:avLst/>
              <a:gdLst>
                <a:gd name="connsiteX0" fmla="*/ 52388 w 114300"/>
                <a:gd name="connsiteY0" fmla="*/ 25527 h 190500"/>
                <a:gd name="connsiteX1" fmla="*/ 48101 w 114300"/>
                <a:gd name="connsiteY1" fmla="*/ 142780 h 190500"/>
                <a:gd name="connsiteX2" fmla="*/ 45720 w 114300"/>
                <a:gd name="connsiteY2" fmla="*/ 161830 h 190500"/>
                <a:gd name="connsiteX3" fmla="*/ 39624 w 114300"/>
                <a:gd name="connsiteY3" fmla="*/ 175831 h 190500"/>
                <a:gd name="connsiteX4" fmla="*/ 28289 w 114300"/>
                <a:gd name="connsiteY4" fmla="*/ 184690 h 190500"/>
                <a:gd name="connsiteX5" fmla="*/ 10573 w 114300"/>
                <a:gd name="connsiteY5" fmla="*/ 187738 h 190500"/>
                <a:gd name="connsiteX6" fmla="*/ 7144 w 114300"/>
                <a:gd name="connsiteY6" fmla="*/ 187738 h 190500"/>
                <a:gd name="connsiteX7" fmla="*/ 7144 w 114300"/>
                <a:gd name="connsiteY7" fmla="*/ 169450 h 190500"/>
                <a:gd name="connsiteX8" fmla="*/ 17526 w 114300"/>
                <a:gd name="connsiteY8" fmla="*/ 167926 h 190500"/>
                <a:gd name="connsiteX9" fmla="*/ 23813 w 114300"/>
                <a:gd name="connsiteY9" fmla="*/ 163163 h 190500"/>
                <a:gd name="connsiteX10" fmla="*/ 26860 w 114300"/>
                <a:gd name="connsiteY10" fmla="*/ 155067 h 190500"/>
                <a:gd name="connsiteX11" fmla="*/ 27908 w 114300"/>
                <a:gd name="connsiteY11" fmla="*/ 143732 h 190500"/>
                <a:gd name="connsiteX12" fmla="*/ 32956 w 114300"/>
                <a:gd name="connsiteY12" fmla="*/ 7144 h 190500"/>
                <a:gd name="connsiteX13" fmla="*/ 109061 w 114300"/>
                <a:gd name="connsiteY13" fmla="*/ 7144 h 190500"/>
                <a:gd name="connsiteX14" fmla="*/ 109061 w 114300"/>
                <a:gd name="connsiteY14" fmla="*/ 187547 h 190500"/>
                <a:gd name="connsiteX15" fmla="*/ 88201 w 114300"/>
                <a:gd name="connsiteY15" fmla="*/ 187547 h 190500"/>
                <a:gd name="connsiteX16" fmla="*/ 88201 w 114300"/>
                <a:gd name="connsiteY16" fmla="*/ 25432 h 190500"/>
                <a:gd name="connsiteX17" fmla="*/ 52483 w 114300"/>
                <a:gd name="connsiteY17" fmla="*/ 25432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00" h="190500">
                  <a:moveTo>
                    <a:pt x="52388" y="25527"/>
                  </a:moveTo>
                  <a:lnTo>
                    <a:pt x="48101" y="142780"/>
                  </a:lnTo>
                  <a:cubicBezTo>
                    <a:pt x="47720" y="150019"/>
                    <a:pt x="46958" y="156400"/>
                    <a:pt x="45720" y="161830"/>
                  </a:cubicBezTo>
                  <a:cubicBezTo>
                    <a:pt x="44482" y="167354"/>
                    <a:pt x="42386" y="172021"/>
                    <a:pt x="39624" y="175831"/>
                  </a:cubicBezTo>
                  <a:cubicBezTo>
                    <a:pt x="36766" y="179737"/>
                    <a:pt x="32956" y="182689"/>
                    <a:pt x="28289" y="184690"/>
                  </a:cubicBezTo>
                  <a:cubicBezTo>
                    <a:pt x="23622" y="186785"/>
                    <a:pt x="17621" y="187738"/>
                    <a:pt x="10573" y="187738"/>
                  </a:cubicBezTo>
                  <a:lnTo>
                    <a:pt x="7144" y="187738"/>
                  </a:lnTo>
                  <a:lnTo>
                    <a:pt x="7144" y="169450"/>
                  </a:lnTo>
                  <a:cubicBezTo>
                    <a:pt x="11430" y="169450"/>
                    <a:pt x="14859" y="168973"/>
                    <a:pt x="17526" y="167926"/>
                  </a:cubicBezTo>
                  <a:cubicBezTo>
                    <a:pt x="20193" y="166878"/>
                    <a:pt x="22288" y="165259"/>
                    <a:pt x="23813" y="163163"/>
                  </a:cubicBezTo>
                  <a:cubicBezTo>
                    <a:pt x="25337" y="160972"/>
                    <a:pt x="26384" y="158305"/>
                    <a:pt x="26860" y="155067"/>
                  </a:cubicBezTo>
                  <a:cubicBezTo>
                    <a:pt x="27432" y="151828"/>
                    <a:pt x="27718" y="148018"/>
                    <a:pt x="27908" y="143732"/>
                  </a:cubicBezTo>
                  <a:lnTo>
                    <a:pt x="32956" y="7144"/>
                  </a:lnTo>
                  <a:lnTo>
                    <a:pt x="109061" y="7144"/>
                  </a:lnTo>
                  <a:lnTo>
                    <a:pt x="109061" y="187547"/>
                  </a:lnTo>
                  <a:lnTo>
                    <a:pt x="88201" y="187547"/>
                  </a:lnTo>
                  <a:lnTo>
                    <a:pt x="88201" y="25432"/>
                  </a:lnTo>
                  <a:lnTo>
                    <a:pt x="52483" y="25432"/>
                  </a:lnTo>
                  <a:close/>
                </a:path>
              </a:pathLst>
            </a:custGeom>
            <a:solidFill>
              <a:srgbClr val="1D1D1B"/>
            </a:solidFill>
            <a:ln w="9525" cap="flat">
              <a:noFill/>
              <a:prstDash val="solid"/>
              <a:miter/>
            </a:ln>
          </p:spPr>
          <p:txBody>
            <a:bodyPr rtlCol="0" anchor="ctr"/>
            <a:lstStyle/>
            <a:p>
              <a:endParaRPr lang="ru-RU"/>
            </a:p>
          </p:txBody>
        </p:sp>
        <p:sp>
          <p:nvSpPr>
            <p:cNvPr id="36" name="Полилиния: фигура 35">
              <a:extLst>
                <a:ext uri="{FF2B5EF4-FFF2-40B4-BE49-F238E27FC236}">
                  <a16:creationId xmlns:a16="http://schemas.microsoft.com/office/drawing/2014/main" id="{3A91E14A-2F99-4173-A528-ECBE90C1D3F0}"/>
                </a:ext>
              </a:extLst>
            </p:cNvPr>
            <p:cNvSpPr/>
            <p:nvPr/>
          </p:nvSpPr>
          <p:spPr>
            <a:xfrm>
              <a:off x="15153344" y="2095585"/>
              <a:ext cx="95250" cy="190500"/>
            </a:xfrm>
            <a:custGeom>
              <a:avLst/>
              <a:gdLst>
                <a:gd name="connsiteX0" fmla="*/ 46387 w 95250"/>
                <a:gd name="connsiteY0" fmla="*/ 78295 h 190500"/>
                <a:gd name="connsiteX1" fmla="*/ 79343 w 95250"/>
                <a:gd name="connsiteY1" fmla="*/ 89249 h 190500"/>
                <a:gd name="connsiteX2" fmla="*/ 89916 w 95250"/>
                <a:gd name="connsiteY2" fmla="*/ 121825 h 190500"/>
                <a:gd name="connsiteX3" fmla="*/ 89916 w 95250"/>
                <a:gd name="connsiteY3" fmla="*/ 143446 h 190500"/>
                <a:gd name="connsiteX4" fmla="*/ 79914 w 95250"/>
                <a:gd name="connsiteY4" fmla="*/ 175831 h 190500"/>
                <a:gd name="connsiteX5" fmla="*/ 48006 w 95250"/>
                <a:gd name="connsiteY5" fmla="*/ 187547 h 190500"/>
                <a:gd name="connsiteX6" fmla="*/ 7144 w 95250"/>
                <a:gd name="connsiteY6" fmla="*/ 187547 h 190500"/>
                <a:gd name="connsiteX7" fmla="*/ 7144 w 95250"/>
                <a:gd name="connsiteY7" fmla="*/ 7144 h 190500"/>
                <a:gd name="connsiteX8" fmla="*/ 28004 w 95250"/>
                <a:gd name="connsiteY8" fmla="*/ 7144 h 190500"/>
                <a:gd name="connsiteX9" fmla="*/ 28004 w 95250"/>
                <a:gd name="connsiteY9" fmla="*/ 78295 h 190500"/>
                <a:gd name="connsiteX10" fmla="*/ 46387 w 95250"/>
                <a:gd name="connsiteY10" fmla="*/ 78295 h 190500"/>
                <a:gd name="connsiteX11" fmla="*/ 48006 w 95250"/>
                <a:gd name="connsiteY11" fmla="*/ 169259 h 190500"/>
                <a:gd name="connsiteX12" fmla="*/ 64389 w 95250"/>
                <a:gd name="connsiteY12" fmla="*/ 163068 h 190500"/>
                <a:gd name="connsiteX13" fmla="*/ 69342 w 95250"/>
                <a:gd name="connsiteY13" fmla="*/ 144494 h 190500"/>
                <a:gd name="connsiteX14" fmla="*/ 69342 w 95250"/>
                <a:gd name="connsiteY14" fmla="*/ 120491 h 190500"/>
                <a:gd name="connsiteX15" fmla="*/ 63722 w 95250"/>
                <a:gd name="connsiteY15" fmla="*/ 101822 h 190500"/>
                <a:gd name="connsiteX16" fmla="*/ 46387 w 95250"/>
                <a:gd name="connsiteY16" fmla="*/ 96298 h 190500"/>
                <a:gd name="connsiteX17" fmla="*/ 28004 w 95250"/>
                <a:gd name="connsiteY17" fmla="*/ 96298 h 190500"/>
                <a:gd name="connsiteX18" fmla="*/ 28004 w 95250"/>
                <a:gd name="connsiteY18" fmla="*/ 169259 h 190500"/>
                <a:gd name="connsiteX19" fmla="*/ 48006 w 95250"/>
                <a:gd name="connsiteY19" fmla="*/ 169259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5250" h="190500">
                  <a:moveTo>
                    <a:pt x="46387" y="78295"/>
                  </a:moveTo>
                  <a:cubicBezTo>
                    <a:pt x="61341" y="78295"/>
                    <a:pt x="72294" y="81915"/>
                    <a:pt x="79343" y="89249"/>
                  </a:cubicBezTo>
                  <a:cubicBezTo>
                    <a:pt x="86391" y="96583"/>
                    <a:pt x="89916" y="107442"/>
                    <a:pt x="89916" y="121825"/>
                  </a:cubicBezTo>
                  <a:lnTo>
                    <a:pt x="89916" y="143446"/>
                  </a:lnTo>
                  <a:cubicBezTo>
                    <a:pt x="89916" y="157163"/>
                    <a:pt x="86582" y="168021"/>
                    <a:pt x="79914" y="175831"/>
                  </a:cubicBezTo>
                  <a:cubicBezTo>
                    <a:pt x="73247" y="183642"/>
                    <a:pt x="62579" y="187547"/>
                    <a:pt x="48006" y="187547"/>
                  </a:cubicBezTo>
                  <a:lnTo>
                    <a:pt x="7144" y="187547"/>
                  </a:lnTo>
                  <a:lnTo>
                    <a:pt x="7144" y="7144"/>
                  </a:lnTo>
                  <a:lnTo>
                    <a:pt x="28004" y="7144"/>
                  </a:lnTo>
                  <a:lnTo>
                    <a:pt x="28004" y="78295"/>
                  </a:lnTo>
                  <a:lnTo>
                    <a:pt x="46387" y="78295"/>
                  </a:lnTo>
                  <a:close/>
                  <a:moveTo>
                    <a:pt x="48006" y="169259"/>
                  </a:moveTo>
                  <a:cubicBezTo>
                    <a:pt x="55626" y="169259"/>
                    <a:pt x="61150" y="167164"/>
                    <a:pt x="64389" y="163068"/>
                  </a:cubicBezTo>
                  <a:cubicBezTo>
                    <a:pt x="67723" y="158972"/>
                    <a:pt x="69342" y="152781"/>
                    <a:pt x="69342" y="144494"/>
                  </a:cubicBezTo>
                  <a:lnTo>
                    <a:pt x="69342" y="120491"/>
                  </a:lnTo>
                  <a:cubicBezTo>
                    <a:pt x="69342" y="111728"/>
                    <a:pt x="67437" y="105537"/>
                    <a:pt x="63722" y="101822"/>
                  </a:cubicBezTo>
                  <a:cubicBezTo>
                    <a:pt x="60007" y="98107"/>
                    <a:pt x="54197" y="96298"/>
                    <a:pt x="46387" y="96298"/>
                  </a:cubicBezTo>
                  <a:lnTo>
                    <a:pt x="28004" y="96298"/>
                  </a:lnTo>
                  <a:lnTo>
                    <a:pt x="28004" y="169259"/>
                  </a:lnTo>
                  <a:lnTo>
                    <a:pt x="48006" y="169259"/>
                  </a:lnTo>
                  <a:close/>
                </a:path>
              </a:pathLst>
            </a:custGeom>
            <a:solidFill>
              <a:srgbClr val="1D1D1B"/>
            </a:solidFill>
            <a:ln w="9525" cap="flat">
              <a:noFill/>
              <a:prstDash val="solid"/>
              <a:miter/>
            </a:ln>
          </p:spPr>
          <p:txBody>
            <a:bodyPr rtlCol="0" anchor="ctr"/>
            <a:lstStyle/>
            <a:p>
              <a:endParaRPr lang="ru-RU"/>
            </a:p>
          </p:txBody>
        </p:sp>
        <p:sp>
          <p:nvSpPr>
            <p:cNvPr id="37" name="Полилиния: фигура 36">
              <a:extLst>
                <a:ext uri="{FF2B5EF4-FFF2-40B4-BE49-F238E27FC236}">
                  <a16:creationId xmlns:a16="http://schemas.microsoft.com/office/drawing/2014/main" id="{F8032F01-D60E-457F-8D93-3B5FEB847F0E}"/>
                </a:ext>
              </a:extLst>
            </p:cNvPr>
            <p:cNvSpPr/>
            <p:nvPr/>
          </p:nvSpPr>
          <p:spPr>
            <a:xfrm>
              <a:off x="15268310" y="2095585"/>
              <a:ext cx="95250" cy="190500"/>
            </a:xfrm>
            <a:custGeom>
              <a:avLst/>
              <a:gdLst>
                <a:gd name="connsiteX0" fmla="*/ 28004 w 95250"/>
                <a:gd name="connsiteY0" fmla="*/ 106394 h 190500"/>
                <a:gd name="connsiteX1" fmla="*/ 28004 w 95250"/>
                <a:gd name="connsiteY1" fmla="*/ 187547 h 190500"/>
                <a:gd name="connsiteX2" fmla="*/ 7144 w 95250"/>
                <a:gd name="connsiteY2" fmla="*/ 187547 h 190500"/>
                <a:gd name="connsiteX3" fmla="*/ 7144 w 95250"/>
                <a:gd name="connsiteY3" fmla="*/ 7144 h 190500"/>
                <a:gd name="connsiteX4" fmla="*/ 28004 w 95250"/>
                <a:gd name="connsiteY4" fmla="*/ 7144 h 190500"/>
                <a:gd name="connsiteX5" fmla="*/ 28004 w 95250"/>
                <a:gd name="connsiteY5" fmla="*/ 88297 h 190500"/>
                <a:gd name="connsiteX6" fmla="*/ 73914 w 95250"/>
                <a:gd name="connsiteY6" fmla="*/ 88297 h 190500"/>
                <a:gd name="connsiteX7" fmla="*/ 73914 w 95250"/>
                <a:gd name="connsiteY7" fmla="*/ 7144 h 190500"/>
                <a:gd name="connsiteX8" fmla="*/ 94774 w 95250"/>
                <a:gd name="connsiteY8" fmla="*/ 7144 h 190500"/>
                <a:gd name="connsiteX9" fmla="*/ 94774 w 95250"/>
                <a:gd name="connsiteY9" fmla="*/ 187547 h 190500"/>
                <a:gd name="connsiteX10" fmla="*/ 73914 w 95250"/>
                <a:gd name="connsiteY10" fmla="*/ 187547 h 190500"/>
                <a:gd name="connsiteX11" fmla="*/ 73914 w 95250"/>
                <a:gd name="connsiteY11" fmla="*/ 106394 h 190500"/>
                <a:gd name="connsiteX12" fmla="*/ 28004 w 95250"/>
                <a:gd name="connsiteY12" fmla="*/ 106394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0" h="190500">
                  <a:moveTo>
                    <a:pt x="28004" y="106394"/>
                  </a:moveTo>
                  <a:lnTo>
                    <a:pt x="28004" y="187547"/>
                  </a:lnTo>
                  <a:lnTo>
                    <a:pt x="7144" y="187547"/>
                  </a:lnTo>
                  <a:lnTo>
                    <a:pt x="7144" y="7144"/>
                  </a:lnTo>
                  <a:lnTo>
                    <a:pt x="28004" y="7144"/>
                  </a:lnTo>
                  <a:lnTo>
                    <a:pt x="28004" y="88297"/>
                  </a:lnTo>
                  <a:lnTo>
                    <a:pt x="73914" y="88297"/>
                  </a:lnTo>
                  <a:lnTo>
                    <a:pt x="73914" y="7144"/>
                  </a:lnTo>
                  <a:lnTo>
                    <a:pt x="94774" y="7144"/>
                  </a:lnTo>
                  <a:lnTo>
                    <a:pt x="94774" y="187547"/>
                  </a:lnTo>
                  <a:lnTo>
                    <a:pt x="73914" y="187547"/>
                  </a:lnTo>
                  <a:lnTo>
                    <a:pt x="73914" y="106394"/>
                  </a:lnTo>
                  <a:lnTo>
                    <a:pt x="28004" y="106394"/>
                  </a:lnTo>
                  <a:close/>
                </a:path>
              </a:pathLst>
            </a:custGeom>
            <a:solidFill>
              <a:srgbClr val="1D1D1B"/>
            </a:solidFill>
            <a:ln w="9525" cap="flat">
              <a:noFill/>
              <a:prstDash val="solid"/>
              <a:miter/>
            </a:ln>
          </p:spPr>
          <p:txBody>
            <a:bodyPr rtlCol="0" anchor="ctr"/>
            <a:lstStyle/>
            <a:p>
              <a:endParaRPr lang="ru-RU"/>
            </a:p>
          </p:txBody>
        </p:sp>
        <p:sp>
          <p:nvSpPr>
            <p:cNvPr id="38" name="Полилиния: фигура 37">
              <a:extLst>
                <a:ext uri="{FF2B5EF4-FFF2-40B4-BE49-F238E27FC236}">
                  <a16:creationId xmlns:a16="http://schemas.microsoft.com/office/drawing/2014/main" id="{6DEB039F-56CF-4EC3-9999-4F035525C6BC}"/>
                </a:ext>
              </a:extLst>
            </p:cNvPr>
            <p:cNvSpPr/>
            <p:nvPr/>
          </p:nvSpPr>
          <p:spPr>
            <a:xfrm>
              <a:off x="15388993" y="2093871"/>
              <a:ext cx="95250" cy="190500"/>
            </a:xfrm>
            <a:custGeom>
              <a:avLst/>
              <a:gdLst>
                <a:gd name="connsiteX0" fmla="*/ 7144 w 95250"/>
                <a:gd name="connsiteY0" fmla="*/ 52483 h 190500"/>
                <a:gd name="connsiteX1" fmla="*/ 17716 w 95250"/>
                <a:gd name="connsiteY1" fmla="*/ 19336 h 190500"/>
                <a:gd name="connsiteX2" fmla="*/ 49911 w 95250"/>
                <a:gd name="connsiteY2" fmla="*/ 7144 h 190500"/>
                <a:gd name="connsiteX3" fmla="*/ 82201 w 95250"/>
                <a:gd name="connsiteY3" fmla="*/ 19336 h 190500"/>
                <a:gd name="connsiteX4" fmla="*/ 92869 w 95250"/>
                <a:gd name="connsiteY4" fmla="*/ 52483 h 190500"/>
                <a:gd name="connsiteX5" fmla="*/ 92869 w 95250"/>
                <a:gd name="connsiteY5" fmla="*/ 145733 h 190500"/>
                <a:gd name="connsiteX6" fmla="*/ 82201 w 95250"/>
                <a:gd name="connsiteY6" fmla="*/ 178689 h 190500"/>
                <a:gd name="connsiteX7" fmla="*/ 49911 w 95250"/>
                <a:gd name="connsiteY7" fmla="*/ 191071 h 190500"/>
                <a:gd name="connsiteX8" fmla="*/ 17716 w 95250"/>
                <a:gd name="connsiteY8" fmla="*/ 178689 h 190500"/>
                <a:gd name="connsiteX9" fmla="*/ 7144 w 95250"/>
                <a:gd name="connsiteY9" fmla="*/ 145733 h 190500"/>
                <a:gd name="connsiteX10" fmla="*/ 7144 w 95250"/>
                <a:gd name="connsiteY10" fmla="*/ 52483 h 190500"/>
                <a:gd name="connsiteX11" fmla="*/ 27717 w 95250"/>
                <a:gd name="connsiteY11" fmla="*/ 146780 h 190500"/>
                <a:gd name="connsiteX12" fmla="*/ 33242 w 95250"/>
                <a:gd name="connsiteY12" fmla="*/ 166021 h 190500"/>
                <a:gd name="connsiteX13" fmla="*/ 49911 w 95250"/>
                <a:gd name="connsiteY13" fmla="*/ 172879 h 190500"/>
                <a:gd name="connsiteX14" fmla="*/ 66770 w 95250"/>
                <a:gd name="connsiteY14" fmla="*/ 166021 h 190500"/>
                <a:gd name="connsiteX15" fmla="*/ 72104 w 95250"/>
                <a:gd name="connsiteY15" fmla="*/ 146780 h 190500"/>
                <a:gd name="connsiteX16" fmla="*/ 72104 w 95250"/>
                <a:gd name="connsiteY16" fmla="*/ 51435 h 190500"/>
                <a:gd name="connsiteX17" fmla="*/ 66770 w 95250"/>
                <a:gd name="connsiteY17" fmla="*/ 32194 h 190500"/>
                <a:gd name="connsiteX18" fmla="*/ 49911 w 95250"/>
                <a:gd name="connsiteY18" fmla="*/ 25336 h 190500"/>
                <a:gd name="connsiteX19" fmla="*/ 33242 w 95250"/>
                <a:gd name="connsiteY19" fmla="*/ 32194 h 190500"/>
                <a:gd name="connsiteX20" fmla="*/ 27717 w 95250"/>
                <a:gd name="connsiteY20" fmla="*/ 51435 h 190500"/>
                <a:gd name="connsiteX21" fmla="*/ 27717 w 95250"/>
                <a:gd name="connsiteY21" fmla="*/ 14678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5250" h="190500">
                  <a:moveTo>
                    <a:pt x="7144" y="52483"/>
                  </a:moveTo>
                  <a:cubicBezTo>
                    <a:pt x="7144" y="38576"/>
                    <a:pt x="10668" y="27527"/>
                    <a:pt x="17716" y="19336"/>
                  </a:cubicBezTo>
                  <a:cubicBezTo>
                    <a:pt x="24765" y="11144"/>
                    <a:pt x="35433" y="7144"/>
                    <a:pt x="49911" y="7144"/>
                  </a:cubicBezTo>
                  <a:cubicBezTo>
                    <a:pt x="64389" y="7144"/>
                    <a:pt x="75057" y="11240"/>
                    <a:pt x="82201" y="19336"/>
                  </a:cubicBezTo>
                  <a:cubicBezTo>
                    <a:pt x="89345" y="27527"/>
                    <a:pt x="92869" y="38576"/>
                    <a:pt x="92869" y="52483"/>
                  </a:cubicBezTo>
                  <a:lnTo>
                    <a:pt x="92869" y="145733"/>
                  </a:lnTo>
                  <a:cubicBezTo>
                    <a:pt x="92869" y="159448"/>
                    <a:pt x="89345" y="170497"/>
                    <a:pt x="82201" y="178689"/>
                  </a:cubicBezTo>
                  <a:cubicBezTo>
                    <a:pt x="75057" y="186976"/>
                    <a:pt x="64294" y="191071"/>
                    <a:pt x="49911" y="191071"/>
                  </a:cubicBezTo>
                  <a:cubicBezTo>
                    <a:pt x="35528" y="191071"/>
                    <a:pt x="24765" y="186976"/>
                    <a:pt x="17716" y="178689"/>
                  </a:cubicBezTo>
                  <a:cubicBezTo>
                    <a:pt x="10668" y="170402"/>
                    <a:pt x="7144" y="159448"/>
                    <a:pt x="7144" y="145733"/>
                  </a:cubicBezTo>
                  <a:lnTo>
                    <a:pt x="7144" y="52483"/>
                  </a:lnTo>
                  <a:close/>
                  <a:moveTo>
                    <a:pt x="27717" y="146780"/>
                  </a:moveTo>
                  <a:cubicBezTo>
                    <a:pt x="27717" y="155067"/>
                    <a:pt x="29527" y="161449"/>
                    <a:pt x="33242" y="166021"/>
                  </a:cubicBezTo>
                  <a:cubicBezTo>
                    <a:pt x="36862" y="170593"/>
                    <a:pt x="42481" y="172879"/>
                    <a:pt x="49911" y="172879"/>
                  </a:cubicBezTo>
                  <a:cubicBezTo>
                    <a:pt x="57340" y="172879"/>
                    <a:pt x="63151" y="170593"/>
                    <a:pt x="66770" y="166021"/>
                  </a:cubicBezTo>
                  <a:cubicBezTo>
                    <a:pt x="70295" y="161449"/>
                    <a:pt x="72104" y="155067"/>
                    <a:pt x="72104" y="146780"/>
                  </a:cubicBezTo>
                  <a:lnTo>
                    <a:pt x="72104" y="51435"/>
                  </a:lnTo>
                  <a:cubicBezTo>
                    <a:pt x="72104" y="43148"/>
                    <a:pt x="70295" y="36766"/>
                    <a:pt x="66770" y="32194"/>
                  </a:cubicBezTo>
                  <a:cubicBezTo>
                    <a:pt x="63246" y="27622"/>
                    <a:pt x="57626" y="25336"/>
                    <a:pt x="49911" y="25336"/>
                  </a:cubicBezTo>
                  <a:cubicBezTo>
                    <a:pt x="42196" y="25336"/>
                    <a:pt x="36862" y="27622"/>
                    <a:pt x="33242" y="32194"/>
                  </a:cubicBezTo>
                  <a:cubicBezTo>
                    <a:pt x="29623" y="36766"/>
                    <a:pt x="27717" y="43148"/>
                    <a:pt x="27717" y="51435"/>
                  </a:cubicBezTo>
                  <a:lnTo>
                    <a:pt x="27717" y="146780"/>
                  </a:lnTo>
                  <a:close/>
                </a:path>
              </a:pathLst>
            </a:custGeom>
            <a:solidFill>
              <a:srgbClr val="1D1D1B"/>
            </a:solidFill>
            <a:ln w="9525" cap="flat">
              <a:noFill/>
              <a:prstDash val="solid"/>
              <a:miter/>
            </a:ln>
          </p:spPr>
          <p:txBody>
            <a:bodyPr rtlCol="0" anchor="ctr"/>
            <a:lstStyle/>
            <a:p>
              <a:endParaRPr lang="ru-RU"/>
            </a:p>
          </p:txBody>
        </p:sp>
        <p:sp>
          <p:nvSpPr>
            <p:cNvPr id="39" name="Полилиния: фигура 38">
              <a:extLst>
                <a:ext uri="{FF2B5EF4-FFF2-40B4-BE49-F238E27FC236}">
                  <a16:creationId xmlns:a16="http://schemas.microsoft.com/office/drawing/2014/main" id="{7E193087-F73D-472C-9E5A-9B299F6F5F09}"/>
                </a:ext>
              </a:extLst>
            </p:cNvPr>
            <p:cNvSpPr/>
            <p:nvPr/>
          </p:nvSpPr>
          <p:spPr>
            <a:xfrm>
              <a:off x="15507865" y="2058534"/>
              <a:ext cx="95250" cy="228600"/>
            </a:xfrm>
            <a:custGeom>
              <a:avLst/>
              <a:gdLst>
                <a:gd name="connsiteX0" fmla="*/ 57055 w 95250"/>
                <a:gd name="connsiteY0" fmla="*/ 139351 h 228600"/>
                <a:gd name="connsiteX1" fmla="*/ 28766 w 95250"/>
                <a:gd name="connsiteY1" fmla="*/ 224695 h 228600"/>
                <a:gd name="connsiteX2" fmla="*/ 7144 w 95250"/>
                <a:gd name="connsiteY2" fmla="*/ 224695 h 228600"/>
                <a:gd name="connsiteX3" fmla="*/ 7144 w 95250"/>
                <a:gd name="connsiteY3" fmla="*/ 44291 h 228600"/>
                <a:gd name="connsiteX4" fmla="*/ 25527 w 95250"/>
                <a:gd name="connsiteY4" fmla="*/ 44291 h 228600"/>
                <a:gd name="connsiteX5" fmla="*/ 25527 w 95250"/>
                <a:gd name="connsiteY5" fmla="*/ 178784 h 228600"/>
                <a:gd name="connsiteX6" fmla="*/ 43149 w 95250"/>
                <a:gd name="connsiteY6" fmla="*/ 125921 h 228600"/>
                <a:gd name="connsiteX7" fmla="*/ 72009 w 95250"/>
                <a:gd name="connsiteY7" fmla="*/ 44196 h 228600"/>
                <a:gd name="connsiteX8" fmla="*/ 95250 w 95250"/>
                <a:gd name="connsiteY8" fmla="*/ 44196 h 228600"/>
                <a:gd name="connsiteX9" fmla="*/ 95250 w 95250"/>
                <a:gd name="connsiteY9" fmla="*/ 224600 h 228600"/>
                <a:gd name="connsiteX10" fmla="*/ 76581 w 95250"/>
                <a:gd name="connsiteY10" fmla="*/ 224600 h 228600"/>
                <a:gd name="connsiteX11" fmla="*/ 76581 w 95250"/>
                <a:gd name="connsiteY11" fmla="*/ 81058 h 228600"/>
                <a:gd name="connsiteX12" fmla="*/ 57055 w 95250"/>
                <a:gd name="connsiteY12" fmla="*/ 139256 h 228600"/>
                <a:gd name="connsiteX13" fmla="*/ 81058 w 95250"/>
                <a:gd name="connsiteY13" fmla="*/ 7144 h 228600"/>
                <a:gd name="connsiteX14" fmla="*/ 73438 w 95250"/>
                <a:gd name="connsiteY14" fmla="*/ 25718 h 228600"/>
                <a:gd name="connsiteX15" fmla="*/ 52197 w 95250"/>
                <a:gd name="connsiteY15" fmla="*/ 32385 h 228600"/>
                <a:gd name="connsiteX16" fmla="*/ 31242 w 95250"/>
                <a:gd name="connsiteY16" fmla="*/ 25718 h 228600"/>
                <a:gd name="connsiteX17" fmla="*/ 23336 w 95250"/>
                <a:gd name="connsiteY17" fmla="*/ 7144 h 228600"/>
                <a:gd name="connsiteX18" fmla="*/ 36386 w 95250"/>
                <a:gd name="connsiteY18" fmla="*/ 7144 h 228600"/>
                <a:gd name="connsiteX19" fmla="*/ 41148 w 95250"/>
                <a:gd name="connsiteY19" fmla="*/ 17431 h 228600"/>
                <a:gd name="connsiteX20" fmla="*/ 52102 w 95250"/>
                <a:gd name="connsiteY20" fmla="*/ 20288 h 228600"/>
                <a:gd name="connsiteX21" fmla="*/ 63151 w 95250"/>
                <a:gd name="connsiteY21" fmla="*/ 17431 h 228600"/>
                <a:gd name="connsiteX22" fmla="*/ 68104 w 95250"/>
                <a:gd name="connsiteY22" fmla="*/ 7144 h 228600"/>
                <a:gd name="connsiteX23" fmla="*/ 80867 w 95250"/>
                <a:gd name="connsiteY23"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5250" h="228600">
                  <a:moveTo>
                    <a:pt x="57055" y="139351"/>
                  </a:moveTo>
                  <a:lnTo>
                    <a:pt x="28766" y="224695"/>
                  </a:lnTo>
                  <a:lnTo>
                    <a:pt x="7144" y="224695"/>
                  </a:lnTo>
                  <a:lnTo>
                    <a:pt x="7144" y="44291"/>
                  </a:lnTo>
                  <a:lnTo>
                    <a:pt x="25527" y="44291"/>
                  </a:lnTo>
                  <a:lnTo>
                    <a:pt x="25527" y="178784"/>
                  </a:lnTo>
                  <a:lnTo>
                    <a:pt x="43149" y="125921"/>
                  </a:lnTo>
                  <a:lnTo>
                    <a:pt x="72009" y="44196"/>
                  </a:lnTo>
                  <a:lnTo>
                    <a:pt x="95250" y="44196"/>
                  </a:lnTo>
                  <a:lnTo>
                    <a:pt x="95250" y="224600"/>
                  </a:lnTo>
                  <a:lnTo>
                    <a:pt x="76581" y="224600"/>
                  </a:lnTo>
                  <a:lnTo>
                    <a:pt x="76581" y="81058"/>
                  </a:lnTo>
                  <a:lnTo>
                    <a:pt x="57055" y="139256"/>
                  </a:lnTo>
                  <a:close/>
                  <a:moveTo>
                    <a:pt x="81058" y="7144"/>
                  </a:moveTo>
                  <a:cubicBezTo>
                    <a:pt x="81058" y="15050"/>
                    <a:pt x="78486" y="21241"/>
                    <a:pt x="73438" y="25718"/>
                  </a:cubicBezTo>
                  <a:cubicBezTo>
                    <a:pt x="68389" y="30194"/>
                    <a:pt x="61246" y="32385"/>
                    <a:pt x="52197" y="32385"/>
                  </a:cubicBezTo>
                  <a:cubicBezTo>
                    <a:pt x="43149" y="32385"/>
                    <a:pt x="36100" y="30194"/>
                    <a:pt x="31242" y="25718"/>
                  </a:cubicBezTo>
                  <a:cubicBezTo>
                    <a:pt x="26384" y="21241"/>
                    <a:pt x="23717" y="15050"/>
                    <a:pt x="23336" y="7144"/>
                  </a:cubicBezTo>
                  <a:lnTo>
                    <a:pt x="36386" y="7144"/>
                  </a:lnTo>
                  <a:cubicBezTo>
                    <a:pt x="36766" y="12097"/>
                    <a:pt x="38291" y="15526"/>
                    <a:pt x="41148" y="17431"/>
                  </a:cubicBezTo>
                  <a:cubicBezTo>
                    <a:pt x="44005" y="19336"/>
                    <a:pt x="47625" y="20288"/>
                    <a:pt x="52102" y="20288"/>
                  </a:cubicBezTo>
                  <a:cubicBezTo>
                    <a:pt x="56579" y="20288"/>
                    <a:pt x="60198" y="19336"/>
                    <a:pt x="63151" y="17431"/>
                  </a:cubicBezTo>
                  <a:cubicBezTo>
                    <a:pt x="66104" y="15526"/>
                    <a:pt x="67723" y="12097"/>
                    <a:pt x="68104" y="7144"/>
                  </a:cubicBezTo>
                  <a:lnTo>
                    <a:pt x="80867" y="7144"/>
                  </a:lnTo>
                  <a:close/>
                </a:path>
              </a:pathLst>
            </a:custGeom>
            <a:solidFill>
              <a:srgbClr val="1D1D1B"/>
            </a:solidFill>
            <a:ln w="9525" cap="flat">
              <a:noFill/>
              <a:prstDash val="solid"/>
              <a:miter/>
            </a:ln>
          </p:spPr>
          <p:txBody>
            <a:bodyPr rtlCol="0" anchor="ctr"/>
            <a:lstStyle/>
            <a:p>
              <a:endParaRPr lang="ru-RU"/>
            </a:p>
          </p:txBody>
        </p:sp>
        <p:sp>
          <p:nvSpPr>
            <p:cNvPr id="40" name="Полилиния: фигура 39">
              <a:extLst>
                <a:ext uri="{FF2B5EF4-FFF2-40B4-BE49-F238E27FC236}">
                  <a16:creationId xmlns:a16="http://schemas.microsoft.com/office/drawing/2014/main" id="{F2C39503-3CFF-47A1-9D66-88CEF54656F8}"/>
                </a:ext>
              </a:extLst>
            </p:cNvPr>
            <p:cNvSpPr/>
            <p:nvPr/>
          </p:nvSpPr>
          <p:spPr>
            <a:xfrm>
              <a:off x="13031363" y="2376002"/>
              <a:ext cx="95250" cy="190500"/>
            </a:xfrm>
            <a:custGeom>
              <a:avLst/>
              <a:gdLst>
                <a:gd name="connsiteX0" fmla="*/ 28004 w 95250"/>
                <a:gd name="connsiteY0" fmla="*/ 25432 h 190500"/>
                <a:gd name="connsiteX1" fmla="*/ 28004 w 95250"/>
                <a:gd name="connsiteY1" fmla="*/ 187547 h 190500"/>
                <a:gd name="connsiteX2" fmla="*/ 7144 w 95250"/>
                <a:gd name="connsiteY2" fmla="*/ 187547 h 190500"/>
                <a:gd name="connsiteX3" fmla="*/ 7144 w 95250"/>
                <a:gd name="connsiteY3" fmla="*/ 7144 h 190500"/>
                <a:gd name="connsiteX4" fmla="*/ 94679 w 95250"/>
                <a:gd name="connsiteY4" fmla="*/ 7144 h 190500"/>
                <a:gd name="connsiteX5" fmla="*/ 94679 w 95250"/>
                <a:gd name="connsiteY5" fmla="*/ 187547 h 190500"/>
                <a:gd name="connsiteX6" fmla="*/ 73819 w 95250"/>
                <a:gd name="connsiteY6" fmla="*/ 187547 h 190500"/>
                <a:gd name="connsiteX7" fmla="*/ 73819 w 95250"/>
                <a:gd name="connsiteY7" fmla="*/ 25432 h 190500"/>
                <a:gd name="connsiteX8" fmla="*/ 27908 w 95250"/>
                <a:gd name="connsiteY8" fmla="*/ 25432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250" h="190500">
                  <a:moveTo>
                    <a:pt x="28004" y="25432"/>
                  </a:moveTo>
                  <a:lnTo>
                    <a:pt x="28004" y="187547"/>
                  </a:lnTo>
                  <a:lnTo>
                    <a:pt x="7144" y="187547"/>
                  </a:lnTo>
                  <a:lnTo>
                    <a:pt x="7144" y="7144"/>
                  </a:lnTo>
                  <a:lnTo>
                    <a:pt x="94679" y="7144"/>
                  </a:lnTo>
                  <a:lnTo>
                    <a:pt x="94679" y="187547"/>
                  </a:lnTo>
                  <a:lnTo>
                    <a:pt x="73819" y="187547"/>
                  </a:lnTo>
                  <a:lnTo>
                    <a:pt x="73819" y="25432"/>
                  </a:lnTo>
                  <a:lnTo>
                    <a:pt x="27908" y="25432"/>
                  </a:lnTo>
                  <a:close/>
                </a:path>
              </a:pathLst>
            </a:custGeom>
            <a:solidFill>
              <a:srgbClr val="1D1D1B"/>
            </a:solidFill>
            <a:ln w="9525" cap="flat">
              <a:noFill/>
              <a:prstDash val="solid"/>
              <a:miter/>
            </a:ln>
          </p:spPr>
          <p:txBody>
            <a:bodyPr rtlCol="0" anchor="ctr"/>
            <a:lstStyle/>
            <a:p>
              <a:endParaRPr lang="ru-RU"/>
            </a:p>
          </p:txBody>
        </p:sp>
        <p:sp>
          <p:nvSpPr>
            <p:cNvPr id="41" name="Полилиния: фигура 40">
              <a:extLst>
                <a:ext uri="{FF2B5EF4-FFF2-40B4-BE49-F238E27FC236}">
                  <a16:creationId xmlns:a16="http://schemas.microsoft.com/office/drawing/2014/main" id="{917FD3A0-82C8-4ED0-B370-1E52E1373A53}"/>
                </a:ext>
              </a:extLst>
            </p:cNvPr>
            <p:cNvSpPr/>
            <p:nvPr/>
          </p:nvSpPr>
          <p:spPr>
            <a:xfrm>
              <a:off x="13152043" y="2374192"/>
              <a:ext cx="95250" cy="190500"/>
            </a:xfrm>
            <a:custGeom>
              <a:avLst/>
              <a:gdLst>
                <a:gd name="connsiteX0" fmla="*/ 7144 w 95250"/>
                <a:gd name="connsiteY0" fmla="*/ 52483 h 190500"/>
                <a:gd name="connsiteX1" fmla="*/ 17716 w 95250"/>
                <a:gd name="connsiteY1" fmla="*/ 19336 h 190500"/>
                <a:gd name="connsiteX2" fmla="*/ 49911 w 95250"/>
                <a:gd name="connsiteY2" fmla="*/ 7144 h 190500"/>
                <a:gd name="connsiteX3" fmla="*/ 82201 w 95250"/>
                <a:gd name="connsiteY3" fmla="*/ 19336 h 190500"/>
                <a:gd name="connsiteX4" fmla="*/ 92869 w 95250"/>
                <a:gd name="connsiteY4" fmla="*/ 52483 h 190500"/>
                <a:gd name="connsiteX5" fmla="*/ 92869 w 95250"/>
                <a:gd name="connsiteY5" fmla="*/ 145732 h 190500"/>
                <a:gd name="connsiteX6" fmla="*/ 82201 w 95250"/>
                <a:gd name="connsiteY6" fmla="*/ 178689 h 190500"/>
                <a:gd name="connsiteX7" fmla="*/ 49911 w 95250"/>
                <a:gd name="connsiteY7" fmla="*/ 191071 h 190500"/>
                <a:gd name="connsiteX8" fmla="*/ 17716 w 95250"/>
                <a:gd name="connsiteY8" fmla="*/ 178689 h 190500"/>
                <a:gd name="connsiteX9" fmla="*/ 7144 w 95250"/>
                <a:gd name="connsiteY9" fmla="*/ 145732 h 190500"/>
                <a:gd name="connsiteX10" fmla="*/ 7144 w 95250"/>
                <a:gd name="connsiteY10" fmla="*/ 52483 h 190500"/>
                <a:gd name="connsiteX11" fmla="*/ 27718 w 95250"/>
                <a:gd name="connsiteY11" fmla="*/ 146780 h 190500"/>
                <a:gd name="connsiteX12" fmla="*/ 33242 w 95250"/>
                <a:gd name="connsiteY12" fmla="*/ 166021 h 190500"/>
                <a:gd name="connsiteX13" fmla="*/ 49911 w 95250"/>
                <a:gd name="connsiteY13" fmla="*/ 172879 h 190500"/>
                <a:gd name="connsiteX14" fmla="*/ 66770 w 95250"/>
                <a:gd name="connsiteY14" fmla="*/ 166021 h 190500"/>
                <a:gd name="connsiteX15" fmla="*/ 72104 w 95250"/>
                <a:gd name="connsiteY15" fmla="*/ 146780 h 190500"/>
                <a:gd name="connsiteX16" fmla="*/ 72104 w 95250"/>
                <a:gd name="connsiteY16" fmla="*/ 51435 h 190500"/>
                <a:gd name="connsiteX17" fmla="*/ 66770 w 95250"/>
                <a:gd name="connsiteY17" fmla="*/ 32194 h 190500"/>
                <a:gd name="connsiteX18" fmla="*/ 49911 w 95250"/>
                <a:gd name="connsiteY18" fmla="*/ 25336 h 190500"/>
                <a:gd name="connsiteX19" fmla="*/ 33242 w 95250"/>
                <a:gd name="connsiteY19" fmla="*/ 32194 h 190500"/>
                <a:gd name="connsiteX20" fmla="*/ 27718 w 95250"/>
                <a:gd name="connsiteY20" fmla="*/ 51435 h 190500"/>
                <a:gd name="connsiteX21" fmla="*/ 27718 w 95250"/>
                <a:gd name="connsiteY21" fmla="*/ 14678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5250" h="190500">
                  <a:moveTo>
                    <a:pt x="7144" y="52483"/>
                  </a:moveTo>
                  <a:cubicBezTo>
                    <a:pt x="7144" y="38576"/>
                    <a:pt x="10668" y="27527"/>
                    <a:pt x="17716" y="19336"/>
                  </a:cubicBezTo>
                  <a:cubicBezTo>
                    <a:pt x="24765" y="11144"/>
                    <a:pt x="35433" y="7144"/>
                    <a:pt x="49911" y="7144"/>
                  </a:cubicBezTo>
                  <a:cubicBezTo>
                    <a:pt x="64389" y="7144"/>
                    <a:pt x="75057" y="11240"/>
                    <a:pt x="82201" y="19336"/>
                  </a:cubicBezTo>
                  <a:cubicBezTo>
                    <a:pt x="89345" y="27527"/>
                    <a:pt x="92869" y="38576"/>
                    <a:pt x="92869" y="52483"/>
                  </a:cubicBezTo>
                  <a:lnTo>
                    <a:pt x="92869" y="145732"/>
                  </a:lnTo>
                  <a:cubicBezTo>
                    <a:pt x="92869" y="159448"/>
                    <a:pt x="89345" y="170498"/>
                    <a:pt x="82201" y="178689"/>
                  </a:cubicBezTo>
                  <a:cubicBezTo>
                    <a:pt x="75057" y="186976"/>
                    <a:pt x="64294" y="191071"/>
                    <a:pt x="49911" y="191071"/>
                  </a:cubicBezTo>
                  <a:cubicBezTo>
                    <a:pt x="35528" y="191071"/>
                    <a:pt x="24765" y="186976"/>
                    <a:pt x="17716" y="178689"/>
                  </a:cubicBezTo>
                  <a:cubicBezTo>
                    <a:pt x="10668" y="170402"/>
                    <a:pt x="7144" y="159448"/>
                    <a:pt x="7144" y="145732"/>
                  </a:cubicBezTo>
                  <a:lnTo>
                    <a:pt x="7144" y="52483"/>
                  </a:lnTo>
                  <a:close/>
                  <a:moveTo>
                    <a:pt x="27718" y="146780"/>
                  </a:moveTo>
                  <a:cubicBezTo>
                    <a:pt x="27718" y="155067"/>
                    <a:pt x="29528" y="161449"/>
                    <a:pt x="33242" y="166021"/>
                  </a:cubicBezTo>
                  <a:cubicBezTo>
                    <a:pt x="36862" y="170593"/>
                    <a:pt x="42481" y="172879"/>
                    <a:pt x="49911" y="172879"/>
                  </a:cubicBezTo>
                  <a:cubicBezTo>
                    <a:pt x="57340" y="172879"/>
                    <a:pt x="63151" y="170593"/>
                    <a:pt x="66770" y="166021"/>
                  </a:cubicBezTo>
                  <a:cubicBezTo>
                    <a:pt x="70295" y="161449"/>
                    <a:pt x="72104" y="155067"/>
                    <a:pt x="72104" y="146780"/>
                  </a:cubicBezTo>
                  <a:lnTo>
                    <a:pt x="72104" y="51435"/>
                  </a:lnTo>
                  <a:cubicBezTo>
                    <a:pt x="72104" y="43148"/>
                    <a:pt x="70295" y="36767"/>
                    <a:pt x="66770" y="32194"/>
                  </a:cubicBezTo>
                  <a:cubicBezTo>
                    <a:pt x="63246" y="27623"/>
                    <a:pt x="57626" y="25336"/>
                    <a:pt x="49911" y="25336"/>
                  </a:cubicBezTo>
                  <a:cubicBezTo>
                    <a:pt x="42196" y="25336"/>
                    <a:pt x="36862" y="27623"/>
                    <a:pt x="33242" y="32194"/>
                  </a:cubicBezTo>
                  <a:cubicBezTo>
                    <a:pt x="29623" y="36767"/>
                    <a:pt x="27718" y="43148"/>
                    <a:pt x="27718" y="51435"/>
                  </a:cubicBezTo>
                  <a:lnTo>
                    <a:pt x="27718" y="146780"/>
                  </a:lnTo>
                  <a:close/>
                </a:path>
              </a:pathLst>
            </a:custGeom>
            <a:solidFill>
              <a:srgbClr val="1D1D1B"/>
            </a:solidFill>
            <a:ln w="9525" cap="flat">
              <a:noFill/>
              <a:prstDash val="solid"/>
              <a:miter/>
            </a:ln>
          </p:spPr>
          <p:txBody>
            <a:bodyPr rtlCol="0" anchor="ctr"/>
            <a:lstStyle/>
            <a:p>
              <a:endParaRPr lang="ru-RU"/>
            </a:p>
          </p:txBody>
        </p:sp>
        <p:sp>
          <p:nvSpPr>
            <p:cNvPr id="42" name="Полилиния: фигура 41">
              <a:extLst>
                <a:ext uri="{FF2B5EF4-FFF2-40B4-BE49-F238E27FC236}">
                  <a16:creationId xmlns:a16="http://schemas.microsoft.com/office/drawing/2014/main" id="{2A46D0B1-2530-499D-A008-CE269C0E0D39}"/>
                </a:ext>
              </a:extLst>
            </p:cNvPr>
            <p:cNvSpPr/>
            <p:nvPr/>
          </p:nvSpPr>
          <p:spPr>
            <a:xfrm>
              <a:off x="13266536" y="2376001"/>
              <a:ext cx="123825" cy="219075"/>
            </a:xfrm>
            <a:custGeom>
              <a:avLst/>
              <a:gdLst>
                <a:gd name="connsiteX0" fmla="*/ 103537 w 123825"/>
                <a:gd name="connsiteY0" fmla="*/ 212217 h 219075"/>
                <a:gd name="connsiteX1" fmla="*/ 103537 w 123825"/>
                <a:gd name="connsiteY1" fmla="*/ 187452 h 219075"/>
                <a:gd name="connsiteX2" fmla="*/ 27146 w 123825"/>
                <a:gd name="connsiteY2" fmla="*/ 187452 h 219075"/>
                <a:gd name="connsiteX3" fmla="*/ 27146 w 123825"/>
                <a:gd name="connsiteY3" fmla="*/ 212217 h 219075"/>
                <a:gd name="connsiteX4" fmla="*/ 7144 w 123825"/>
                <a:gd name="connsiteY4" fmla="*/ 212217 h 219075"/>
                <a:gd name="connsiteX5" fmla="*/ 7144 w 123825"/>
                <a:gd name="connsiteY5" fmla="*/ 169736 h 219075"/>
                <a:gd name="connsiteX6" fmla="*/ 19145 w 123825"/>
                <a:gd name="connsiteY6" fmla="*/ 169736 h 219075"/>
                <a:gd name="connsiteX7" fmla="*/ 25432 w 123825"/>
                <a:gd name="connsiteY7" fmla="*/ 158115 h 219075"/>
                <a:gd name="connsiteX8" fmla="*/ 27432 w 123825"/>
                <a:gd name="connsiteY8" fmla="*/ 143447 h 219075"/>
                <a:gd name="connsiteX9" fmla="*/ 34671 w 123825"/>
                <a:gd name="connsiteY9" fmla="*/ 7144 h 219075"/>
                <a:gd name="connsiteX10" fmla="*/ 109633 w 123825"/>
                <a:gd name="connsiteY10" fmla="*/ 7144 h 219075"/>
                <a:gd name="connsiteX11" fmla="*/ 109633 w 123825"/>
                <a:gd name="connsiteY11" fmla="*/ 169736 h 219075"/>
                <a:gd name="connsiteX12" fmla="*/ 123730 w 123825"/>
                <a:gd name="connsiteY12" fmla="*/ 169736 h 219075"/>
                <a:gd name="connsiteX13" fmla="*/ 123730 w 123825"/>
                <a:gd name="connsiteY13" fmla="*/ 212217 h 219075"/>
                <a:gd name="connsiteX14" fmla="*/ 103442 w 123825"/>
                <a:gd name="connsiteY14" fmla="*/ 212217 h 219075"/>
                <a:gd name="connsiteX15" fmla="*/ 47720 w 123825"/>
                <a:gd name="connsiteY15" fmla="*/ 143161 h 219075"/>
                <a:gd name="connsiteX16" fmla="*/ 45434 w 123825"/>
                <a:gd name="connsiteY16" fmla="*/ 159163 h 219075"/>
                <a:gd name="connsiteX17" fmla="*/ 39148 w 123825"/>
                <a:gd name="connsiteY17" fmla="*/ 169736 h 219075"/>
                <a:gd name="connsiteX18" fmla="*/ 88487 w 123825"/>
                <a:gd name="connsiteY18" fmla="*/ 169736 h 219075"/>
                <a:gd name="connsiteX19" fmla="*/ 88487 w 123825"/>
                <a:gd name="connsiteY19" fmla="*/ 25432 h 219075"/>
                <a:gd name="connsiteX20" fmla="*/ 53816 w 123825"/>
                <a:gd name="connsiteY20" fmla="*/ 25432 h 219075"/>
                <a:gd name="connsiteX21" fmla="*/ 47720 w 123825"/>
                <a:gd name="connsiteY21" fmla="*/ 143256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3825" h="219075">
                  <a:moveTo>
                    <a:pt x="103537" y="212217"/>
                  </a:moveTo>
                  <a:lnTo>
                    <a:pt x="103537" y="187452"/>
                  </a:lnTo>
                  <a:lnTo>
                    <a:pt x="27146" y="187452"/>
                  </a:lnTo>
                  <a:lnTo>
                    <a:pt x="27146" y="212217"/>
                  </a:lnTo>
                  <a:lnTo>
                    <a:pt x="7144" y="212217"/>
                  </a:lnTo>
                  <a:lnTo>
                    <a:pt x="7144" y="169736"/>
                  </a:lnTo>
                  <a:lnTo>
                    <a:pt x="19145" y="169736"/>
                  </a:lnTo>
                  <a:cubicBezTo>
                    <a:pt x="22384" y="166307"/>
                    <a:pt x="24384" y="162401"/>
                    <a:pt x="25432" y="158115"/>
                  </a:cubicBezTo>
                  <a:cubicBezTo>
                    <a:pt x="26384" y="153829"/>
                    <a:pt x="27051" y="148971"/>
                    <a:pt x="27432" y="143447"/>
                  </a:cubicBezTo>
                  <a:lnTo>
                    <a:pt x="34671" y="7144"/>
                  </a:lnTo>
                  <a:lnTo>
                    <a:pt x="109633" y="7144"/>
                  </a:lnTo>
                  <a:lnTo>
                    <a:pt x="109633" y="169736"/>
                  </a:lnTo>
                  <a:lnTo>
                    <a:pt x="123730" y="169736"/>
                  </a:lnTo>
                  <a:lnTo>
                    <a:pt x="123730" y="212217"/>
                  </a:lnTo>
                  <a:lnTo>
                    <a:pt x="103442" y="212217"/>
                  </a:lnTo>
                  <a:close/>
                  <a:moveTo>
                    <a:pt x="47720" y="143161"/>
                  </a:moveTo>
                  <a:cubicBezTo>
                    <a:pt x="47339" y="149733"/>
                    <a:pt x="46577" y="154972"/>
                    <a:pt x="45434" y="159163"/>
                  </a:cubicBezTo>
                  <a:cubicBezTo>
                    <a:pt x="44291" y="163259"/>
                    <a:pt x="42196" y="166783"/>
                    <a:pt x="39148" y="169736"/>
                  </a:cubicBezTo>
                  <a:lnTo>
                    <a:pt x="88487" y="169736"/>
                  </a:lnTo>
                  <a:lnTo>
                    <a:pt x="88487" y="25432"/>
                  </a:lnTo>
                  <a:lnTo>
                    <a:pt x="53816" y="25432"/>
                  </a:lnTo>
                  <a:lnTo>
                    <a:pt x="47720" y="143256"/>
                  </a:lnTo>
                  <a:close/>
                </a:path>
              </a:pathLst>
            </a:custGeom>
            <a:solidFill>
              <a:srgbClr val="1D1D1B"/>
            </a:solidFill>
            <a:ln w="9525" cap="flat">
              <a:noFill/>
              <a:prstDash val="solid"/>
              <a:miter/>
            </a:ln>
          </p:spPr>
          <p:txBody>
            <a:bodyPr rtlCol="0" anchor="ctr"/>
            <a:lstStyle/>
            <a:p>
              <a:endParaRPr lang="ru-RU"/>
            </a:p>
          </p:txBody>
        </p:sp>
        <p:sp>
          <p:nvSpPr>
            <p:cNvPr id="43" name="Полилиния: фигура 42">
              <a:extLst>
                <a:ext uri="{FF2B5EF4-FFF2-40B4-BE49-F238E27FC236}">
                  <a16:creationId xmlns:a16="http://schemas.microsoft.com/office/drawing/2014/main" id="{F08A904B-E126-48C4-9D09-9E0D6B23BB2E}"/>
                </a:ext>
              </a:extLst>
            </p:cNvPr>
            <p:cNvSpPr/>
            <p:nvPr/>
          </p:nvSpPr>
          <p:spPr>
            <a:xfrm>
              <a:off x="13414939" y="2376001"/>
              <a:ext cx="85725" cy="190500"/>
            </a:xfrm>
            <a:custGeom>
              <a:avLst/>
              <a:gdLst>
                <a:gd name="connsiteX0" fmla="*/ 27717 w 85725"/>
                <a:gd name="connsiteY0" fmla="*/ 25432 h 190500"/>
                <a:gd name="connsiteX1" fmla="*/ 27717 w 85725"/>
                <a:gd name="connsiteY1" fmla="*/ 187547 h 190500"/>
                <a:gd name="connsiteX2" fmla="*/ 7144 w 85725"/>
                <a:gd name="connsiteY2" fmla="*/ 187547 h 190500"/>
                <a:gd name="connsiteX3" fmla="*/ 7144 w 85725"/>
                <a:gd name="connsiteY3" fmla="*/ 7144 h 190500"/>
                <a:gd name="connsiteX4" fmla="*/ 81629 w 85725"/>
                <a:gd name="connsiteY4" fmla="*/ 7144 h 190500"/>
                <a:gd name="connsiteX5" fmla="*/ 81629 w 85725"/>
                <a:gd name="connsiteY5" fmla="*/ 25432 h 190500"/>
                <a:gd name="connsiteX6" fmla="*/ 27717 w 85725"/>
                <a:gd name="connsiteY6" fmla="*/ 25432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725" h="190500">
                  <a:moveTo>
                    <a:pt x="27717" y="25432"/>
                  </a:moveTo>
                  <a:lnTo>
                    <a:pt x="27717" y="187547"/>
                  </a:lnTo>
                  <a:lnTo>
                    <a:pt x="7144" y="187547"/>
                  </a:lnTo>
                  <a:lnTo>
                    <a:pt x="7144" y="7144"/>
                  </a:lnTo>
                  <a:lnTo>
                    <a:pt x="81629" y="7144"/>
                  </a:lnTo>
                  <a:lnTo>
                    <a:pt x="81629" y="25432"/>
                  </a:lnTo>
                  <a:lnTo>
                    <a:pt x="27717" y="25432"/>
                  </a:lnTo>
                  <a:close/>
                </a:path>
              </a:pathLst>
            </a:custGeom>
            <a:solidFill>
              <a:srgbClr val="1D1D1B"/>
            </a:solidFill>
            <a:ln w="9525" cap="flat">
              <a:noFill/>
              <a:prstDash val="solid"/>
              <a:miter/>
            </a:ln>
          </p:spPr>
          <p:txBody>
            <a:bodyPr rtlCol="0" anchor="ctr"/>
            <a:lstStyle/>
            <a:p>
              <a:endParaRPr lang="ru-RU"/>
            </a:p>
          </p:txBody>
        </p:sp>
        <p:sp>
          <p:nvSpPr>
            <p:cNvPr id="44" name="Полилиния: фигура 43">
              <a:extLst>
                <a:ext uri="{FF2B5EF4-FFF2-40B4-BE49-F238E27FC236}">
                  <a16:creationId xmlns:a16="http://schemas.microsoft.com/office/drawing/2014/main" id="{D3738E1F-E3E5-4127-9BB8-DA17B927D60F}"/>
                </a:ext>
              </a:extLst>
            </p:cNvPr>
            <p:cNvSpPr/>
            <p:nvPr/>
          </p:nvSpPr>
          <p:spPr>
            <a:xfrm>
              <a:off x="13521428" y="2374191"/>
              <a:ext cx="95250" cy="190500"/>
            </a:xfrm>
            <a:custGeom>
              <a:avLst/>
              <a:gdLst>
                <a:gd name="connsiteX0" fmla="*/ 7144 w 95250"/>
                <a:gd name="connsiteY0" fmla="*/ 52483 h 190500"/>
                <a:gd name="connsiteX1" fmla="*/ 17716 w 95250"/>
                <a:gd name="connsiteY1" fmla="*/ 19336 h 190500"/>
                <a:gd name="connsiteX2" fmla="*/ 49911 w 95250"/>
                <a:gd name="connsiteY2" fmla="*/ 7144 h 190500"/>
                <a:gd name="connsiteX3" fmla="*/ 82201 w 95250"/>
                <a:gd name="connsiteY3" fmla="*/ 19336 h 190500"/>
                <a:gd name="connsiteX4" fmla="*/ 92869 w 95250"/>
                <a:gd name="connsiteY4" fmla="*/ 52483 h 190500"/>
                <a:gd name="connsiteX5" fmla="*/ 92869 w 95250"/>
                <a:gd name="connsiteY5" fmla="*/ 145732 h 190500"/>
                <a:gd name="connsiteX6" fmla="*/ 82201 w 95250"/>
                <a:gd name="connsiteY6" fmla="*/ 178689 h 190500"/>
                <a:gd name="connsiteX7" fmla="*/ 49911 w 95250"/>
                <a:gd name="connsiteY7" fmla="*/ 191071 h 190500"/>
                <a:gd name="connsiteX8" fmla="*/ 17716 w 95250"/>
                <a:gd name="connsiteY8" fmla="*/ 178689 h 190500"/>
                <a:gd name="connsiteX9" fmla="*/ 7144 w 95250"/>
                <a:gd name="connsiteY9" fmla="*/ 145732 h 190500"/>
                <a:gd name="connsiteX10" fmla="*/ 7144 w 95250"/>
                <a:gd name="connsiteY10" fmla="*/ 52483 h 190500"/>
                <a:gd name="connsiteX11" fmla="*/ 27718 w 95250"/>
                <a:gd name="connsiteY11" fmla="*/ 146780 h 190500"/>
                <a:gd name="connsiteX12" fmla="*/ 33242 w 95250"/>
                <a:gd name="connsiteY12" fmla="*/ 166021 h 190500"/>
                <a:gd name="connsiteX13" fmla="*/ 49911 w 95250"/>
                <a:gd name="connsiteY13" fmla="*/ 172879 h 190500"/>
                <a:gd name="connsiteX14" fmla="*/ 66770 w 95250"/>
                <a:gd name="connsiteY14" fmla="*/ 166021 h 190500"/>
                <a:gd name="connsiteX15" fmla="*/ 72104 w 95250"/>
                <a:gd name="connsiteY15" fmla="*/ 146780 h 190500"/>
                <a:gd name="connsiteX16" fmla="*/ 72104 w 95250"/>
                <a:gd name="connsiteY16" fmla="*/ 51435 h 190500"/>
                <a:gd name="connsiteX17" fmla="*/ 66770 w 95250"/>
                <a:gd name="connsiteY17" fmla="*/ 32194 h 190500"/>
                <a:gd name="connsiteX18" fmla="*/ 49911 w 95250"/>
                <a:gd name="connsiteY18" fmla="*/ 25336 h 190500"/>
                <a:gd name="connsiteX19" fmla="*/ 33242 w 95250"/>
                <a:gd name="connsiteY19" fmla="*/ 32194 h 190500"/>
                <a:gd name="connsiteX20" fmla="*/ 27718 w 95250"/>
                <a:gd name="connsiteY20" fmla="*/ 51435 h 190500"/>
                <a:gd name="connsiteX21" fmla="*/ 27718 w 95250"/>
                <a:gd name="connsiteY21" fmla="*/ 14678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5250" h="190500">
                  <a:moveTo>
                    <a:pt x="7144" y="52483"/>
                  </a:moveTo>
                  <a:cubicBezTo>
                    <a:pt x="7144" y="38576"/>
                    <a:pt x="10668" y="27527"/>
                    <a:pt x="17716" y="19336"/>
                  </a:cubicBezTo>
                  <a:cubicBezTo>
                    <a:pt x="24765" y="11144"/>
                    <a:pt x="35433" y="7144"/>
                    <a:pt x="49911" y="7144"/>
                  </a:cubicBezTo>
                  <a:cubicBezTo>
                    <a:pt x="64389" y="7144"/>
                    <a:pt x="75057" y="11240"/>
                    <a:pt x="82201" y="19336"/>
                  </a:cubicBezTo>
                  <a:cubicBezTo>
                    <a:pt x="89345" y="27527"/>
                    <a:pt x="92869" y="38576"/>
                    <a:pt x="92869" y="52483"/>
                  </a:cubicBezTo>
                  <a:lnTo>
                    <a:pt x="92869" y="145732"/>
                  </a:lnTo>
                  <a:cubicBezTo>
                    <a:pt x="92869" y="159448"/>
                    <a:pt x="89345" y="170498"/>
                    <a:pt x="82201" y="178689"/>
                  </a:cubicBezTo>
                  <a:cubicBezTo>
                    <a:pt x="75057" y="186976"/>
                    <a:pt x="64294" y="191071"/>
                    <a:pt x="49911" y="191071"/>
                  </a:cubicBezTo>
                  <a:cubicBezTo>
                    <a:pt x="35528" y="191071"/>
                    <a:pt x="24765" y="186976"/>
                    <a:pt x="17716" y="178689"/>
                  </a:cubicBezTo>
                  <a:cubicBezTo>
                    <a:pt x="10668" y="170402"/>
                    <a:pt x="7144" y="159448"/>
                    <a:pt x="7144" y="145732"/>
                  </a:cubicBezTo>
                  <a:lnTo>
                    <a:pt x="7144" y="52483"/>
                  </a:lnTo>
                  <a:close/>
                  <a:moveTo>
                    <a:pt x="27718" y="146780"/>
                  </a:moveTo>
                  <a:cubicBezTo>
                    <a:pt x="27718" y="155067"/>
                    <a:pt x="29528" y="161449"/>
                    <a:pt x="33242" y="166021"/>
                  </a:cubicBezTo>
                  <a:cubicBezTo>
                    <a:pt x="36862" y="170593"/>
                    <a:pt x="42481" y="172879"/>
                    <a:pt x="49911" y="172879"/>
                  </a:cubicBezTo>
                  <a:cubicBezTo>
                    <a:pt x="57340" y="172879"/>
                    <a:pt x="63151" y="170593"/>
                    <a:pt x="66770" y="166021"/>
                  </a:cubicBezTo>
                  <a:cubicBezTo>
                    <a:pt x="70295" y="161449"/>
                    <a:pt x="72104" y="155067"/>
                    <a:pt x="72104" y="146780"/>
                  </a:cubicBezTo>
                  <a:lnTo>
                    <a:pt x="72104" y="51435"/>
                  </a:lnTo>
                  <a:cubicBezTo>
                    <a:pt x="72104" y="43148"/>
                    <a:pt x="70295" y="36767"/>
                    <a:pt x="66770" y="32194"/>
                  </a:cubicBezTo>
                  <a:cubicBezTo>
                    <a:pt x="63246" y="27623"/>
                    <a:pt x="57626" y="25336"/>
                    <a:pt x="49911" y="25336"/>
                  </a:cubicBezTo>
                  <a:cubicBezTo>
                    <a:pt x="42196" y="25336"/>
                    <a:pt x="36862" y="27623"/>
                    <a:pt x="33242" y="32194"/>
                  </a:cubicBezTo>
                  <a:cubicBezTo>
                    <a:pt x="29623" y="36767"/>
                    <a:pt x="27718" y="43148"/>
                    <a:pt x="27718" y="51435"/>
                  </a:cubicBezTo>
                  <a:lnTo>
                    <a:pt x="27718" y="146780"/>
                  </a:lnTo>
                  <a:close/>
                </a:path>
              </a:pathLst>
            </a:custGeom>
            <a:solidFill>
              <a:srgbClr val="1D1D1B"/>
            </a:solidFill>
            <a:ln w="9525" cap="flat">
              <a:noFill/>
              <a:prstDash val="solid"/>
              <a:miter/>
            </a:ln>
          </p:spPr>
          <p:txBody>
            <a:bodyPr rtlCol="0" anchor="ctr"/>
            <a:lstStyle/>
            <a:p>
              <a:endParaRPr lang="ru-RU"/>
            </a:p>
          </p:txBody>
        </p:sp>
        <p:sp>
          <p:nvSpPr>
            <p:cNvPr id="45" name="Полилиния: фигура 44">
              <a:extLst>
                <a:ext uri="{FF2B5EF4-FFF2-40B4-BE49-F238E27FC236}">
                  <a16:creationId xmlns:a16="http://schemas.microsoft.com/office/drawing/2014/main" id="{27356FE8-3EB4-4C71-8299-34727A698408}"/>
                </a:ext>
              </a:extLst>
            </p:cNvPr>
            <p:cNvSpPr/>
            <p:nvPr/>
          </p:nvSpPr>
          <p:spPr>
            <a:xfrm>
              <a:off x="13634299" y="2375906"/>
              <a:ext cx="95250" cy="190500"/>
            </a:xfrm>
            <a:custGeom>
              <a:avLst/>
              <a:gdLst>
                <a:gd name="connsiteX0" fmla="*/ 41624 w 95250"/>
                <a:gd name="connsiteY0" fmla="*/ 187547 h 190500"/>
                <a:gd name="connsiteX1" fmla="*/ 41624 w 95250"/>
                <a:gd name="connsiteY1" fmla="*/ 25432 h 190500"/>
                <a:gd name="connsiteX2" fmla="*/ 7144 w 95250"/>
                <a:gd name="connsiteY2" fmla="*/ 25432 h 190500"/>
                <a:gd name="connsiteX3" fmla="*/ 7144 w 95250"/>
                <a:gd name="connsiteY3" fmla="*/ 7144 h 190500"/>
                <a:gd name="connsiteX4" fmla="*/ 96869 w 95250"/>
                <a:gd name="connsiteY4" fmla="*/ 7144 h 190500"/>
                <a:gd name="connsiteX5" fmla="*/ 96869 w 95250"/>
                <a:gd name="connsiteY5" fmla="*/ 25432 h 190500"/>
                <a:gd name="connsiteX6" fmla="*/ 62389 w 95250"/>
                <a:gd name="connsiteY6" fmla="*/ 25432 h 190500"/>
                <a:gd name="connsiteX7" fmla="*/ 62389 w 95250"/>
                <a:gd name="connsiteY7" fmla="*/ 187547 h 190500"/>
                <a:gd name="connsiteX8" fmla="*/ 41624 w 95250"/>
                <a:gd name="connsiteY8" fmla="*/ 187547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250" h="190500">
                  <a:moveTo>
                    <a:pt x="41624" y="187547"/>
                  </a:moveTo>
                  <a:lnTo>
                    <a:pt x="41624" y="25432"/>
                  </a:lnTo>
                  <a:lnTo>
                    <a:pt x="7144" y="25432"/>
                  </a:lnTo>
                  <a:lnTo>
                    <a:pt x="7144" y="7144"/>
                  </a:lnTo>
                  <a:lnTo>
                    <a:pt x="96869" y="7144"/>
                  </a:lnTo>
                  <a:lnTo>
                    <a:pt x="96869" y="25432"/>
                  </a:lnTo>
                  <a:lnTo>
                    <a:pt x="62389" y="25432"/>
                  </a:lnTo>
                  <a:lnTo>
                    <a:pt x="62389" y="187547"/>
                  </a:lnTo>
                  <a:lnTo>
                    <a:pt x="41624" y="187547"/>
                  </a:lnTo>
                  <a:close/>
                </a:path>
              </a:pathLst>
            </a:custGeom>
            <a:solidFill>
              <a:srgbClr val="1D1D1B"/>
            </a:solidFill>
            <a:ln w="9525" cap="flat">
              <a:noFill/>
              <a:prstDash val="solid"/>
              <a:miter/>
            </a:ln>
          </p:spPr>
          <p:txBody>
            <a:bodyPr rtlCol="0" anchor="ctr"/>
            <a:lstStyle/>
            <a:p>
              <a:endParaRPr lang="ru-RU"/>
            </a:p>
          </p:txBody>
        </p:sp>
        <p:sp>
          <p:nvSpPr>
            <p:cNvPr id="46" name="Полилиния: фигура 45">
              <a:extLst>
                <a:ext uri="{FF2B5EF4-FFF2-40B4-BE49-F238E27FC236}">
                  <a16:creationId xmlns:a16="http://schemas.microsoft.com/office/drawing/2014/main" id="{CBE567BA-3E07-4671-9BBC-1AE189DF6687}"/>
                </a:ext>
              </a:extLst>
            </p:cNvPr>
            <p:cNvSpPr/>
            <p:nvPr/>
          </p:nvSpPr>
          <p:spPr>
            <a:xfrm>
              <a:off x="13751262" y="2374191"/>
              <a:ext cx="95250" cy="190500"/>
            </a:xfrm>
            <a:custGeom>
              <a:avLst/>
              <a:gdLst>
                <a:gd name="connsiteX0" fmla="*/ 7144 w 95250"/>
                <a:gd name="connsiteY0" fmla="*/ 52483 h 190500"/>
                <a:gd name="connsiteX1" fmla="*/ 17716 w 95250"/>
                <a:gd name="connsiteY1" fmla="*/ 19336 h 190500"/>
                <a:gd name="connsiteX2" fmla="*/ 49911 w 95250"/>
                <a:gd name="connsiteY2" fmla="*/ 7144 h 190500"/>
                <a:gd name="connsiteX3" fmla="*/ 82201 w 95250"/>
                <a:gd name="connsiteY3" fmla="*/ 19336 h 190500"/>
                <a:gd name="connsiteX4" fmla="*/ 92869 w 95250"/>
                <a:gd name="connsiteY4" fmla="*/ 52483 h 190500"/>
                <a:gd name="connsiteX5" fmla="*/ 92869 w 95250"/>
                <a:gd name="connsiteY5" fmla="*/ 145732 h 190500"/>
                <a:gd name="connsiteX6" fmla="*/ 82201 w 95250"/>
                <a:gd name="connsiteY6" fmla="*/ 178689 h 190500"/>
                <a:gd name="connsiteX7" fmla="*/ 49911 w 95250"/>
                <a:gd name="connsiteY7" fmla="*/ 191071 h 190500"/>
                <a:gd name="connsiteX8" fmla="*/ 17716 w 95250"/>
                <a:gd name="connsiteY8" fmla="*/ 178689 h 190500"/>
                <a:gd name="connsiteX9" fmla="*/ 7144 w 95250"/>
                <a:gd name="connsiteY9" fmla="*/ 145732 h 190500"/>
                <a:gd name="connsiteX10" fmla="*/ 7144 w 95250"/>
                <a:gd name="connsiteY10" fmla="*/ 52483 h 190500"/>
                <a:gd name="connsiteX11" fmla="*/ 27717 w 95250"/>
                <a:gd name="connsiteY11" fmla="*/ 146780 h 190500"/>
                <a:gd name="connsiteX12" fmla="*/ 33242 w 95250"/>
                <a:gd name="connsiteY12" fmla="*/ 166021 h 190500"/>
                <a:gd name="connsiteX13" fmla="*/ 49911 w 95250"/>
                <a:gd name="connsiteY13" fmla="*/ 172879 h 190500"/>
                <a:gd name="connsiteX14" fmla="*/ 66770 w 95250"/>
                <a:gd name="connsiteY14" fmla="*/ 166021 h 190500"/>
                <a:gd name="connsiteX15" fmla="*/ 72104 w 95250"/>
                <a:gd name="connsiteY15" fmla="*/ 146780 h 190500"/>
                <a:gd name="connsiteX16" fmla="*/ 72104 w 95250"/>
                <a:gd name="connsiteY16" fmla="*/ 51435 h 190500"/>
                <a:gd name="connsiteX17" fmla="*/ 66770 w 95250"/>
                <a:gd name="connsiteY17" fmla="*/ 32194 h 190500"/>
                <a:gd name="connsiteX18" fmla="*/ 49911 w 95250"/>
                <a:gd name="connsiteY18" fmla="*/ 25336 h 190500"/>
                <a:gd name="connsiteX19" fmla="*/ 33242 w 95250"/>
                <a:gd name="connsiteY19" fmla="*/ 32194 h 190500"/>
                <a:gd name="connsiteX20" fmla="*/ 27717 w 95250"/>
                <a:gd name="connsiteY20" fmla="*/ 51435 h 190500"/>
                <a:gd name="connsiteX21" fmla="*/ 27717 w 95250"/>
                <a:gd name="connsiteY21" fmla="*/ 14678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5250" h="190500">
                  <a:moveTo>
                    <a:pt x="7144" y="52483"/>
                  </a:moveTo>
                  <a:cubicBezTo>
                    <a:pt x="7144" y="38576"/>
                    <a:pt x="10668" y="27527"/>
                    <a:pt x="17716" y="19336"/>
                  </a:cubicBezTo>
                  <a:cubicBezTo>
                    <a:pt x="24765" y="11144"/>
                    <a:pt x="35433" y="7144"/>
                    <a:pt x="49911" y="7144"/>
                  </a:cubicBezTo>
                  <a:cubicBezTo>
                    <a:pt x="64389" y="7144"/>
                    <a:pt x="75057" y="11240"/>
                    <a:pt x="82201" y="19336"/>
                  </a:cubicBezTo>
                  <a:cubicBezTo>
                    <a:pt x="89344" y="27527"/>
                    <a:pt x="92869" y="38576"/>
                    <a:pt x="92869" y="52483"/>
                  </a:cubicBezTo>
                  <a:lnTo>
                    <a:pt x="92869" y="145732"/>
                  </a:lnTo>
                  <a:cubicBezTo>
                    <a:pt x="92869" y="159448"/>
                    <a:pt x="89344" y="170498"/>
                    <a:pt x="82201" y="178689"/>
                  </a:cubicBezTo>
                  <a:cubicBezTo>
                    <a:pt x="75057" y="186976"/>
                    <a:pt x="64294" y="191071"/>
                    <a:pt x="49911" y="191071"/>
                  </a:cubicBezTo>
                  <a:cubicBezTo>
                    <a:pt x="35528" y="191071"/>
                    <a:pt x="24765" y="186976"/>
                    <a:pt x="17716" y="178689"/>
                  </a:cubicBezTo>
                  <a:cubicBezTo>
                    <a:pt x="10668" y="170402"/>
                    <a:pt x="7144" y="159448"/>
                    <a:pt x="7144" y="145732"/>
                  </a:cubicBezTo>
                  <a:lnTo>
                    <a:pt x="7144" y="52483"/>
                  </a:lnTo>
                  <a:close/>
                  <a:moveTo>
                    <a:pt x="27717" y="146780"/>
                  </a:moveTo>
                  <a:cubicBezTo>
                    <a:pt x="27717" y="155067"/>
                    <a:pt x="29527" y="161449"/>
                    <a:pt x="33242" y="166021"/>
                  </a:cubicBezTo>
                  <a:cubicBezTo>
                    <a:pt x="36862" y="170593"/>
                    <a:pt x="42481" y="172879"/>
                    <a:pt x="49911" y="172879"/>
                  </a:cubicBezTo>
                  <a:cubicBezTo>
                    <a:pt x="57340" y="172879"/>
                    <a:pt x="63151" y="170593"/>
                    <a:pt x="66770" y="166021"/>
                  </a:cubicBezTo>
                  <a:cubicBezTo>
                    <a:pt x="70294" y="161449"/>
                    <a:pt x="72104" y="155067"/>
                    <a:pt x="72104" y="146780"/>
                  </a:cubicBezTo>
                  <a:lnTo>
                    <a:pt x="72104" y="51435"/>
                  </a:lnTo>
                  <a:cubicBezTo>
                    <a:pt x="72104" y="43148"/>
                    <a:pt x="70294" y="36767"/>
                    <a:pt x="66770" y="32194"/>
                  </a:cubicBezTo>
                  <a:cubicBezTo>
                    <a:pt x="63246" y="27623"/>
                    <a:pt x="57626" y="25336"/>
                    <a:pt x="49911" y="25336"/>
                  </a:cubicBezTo>
                  <a:cubicBezTo>
                    <a:pt x="42196" y="25336"/>
                    <a:pt x="36862" y="27623"/>
                    <a:pt x="33242" y="32194"/>
                  </a:cubicBezTo>
                  <a:cubicBezTo>
                    <a:pt x="29623" y="36767"/>
                    <a:pt x="27717" y="43148"/>
                    <a:pt x="27717" y="51435"/>
                  </a:cubicBezTo>
                  <a:lnTo>
                    <a:pt x="27717" y="146780"/>
                  </a:lnTo>
                  <a:close/>
                </a:path>
              </a:pathLst>
            </a:custGeom>
            <a:solidFill>
              <a:srgbClr val="1D1D1B"/>
            </a:solidFill>
            <a:ln w="9525" cap="flat">
              <a:noFill/>
              <a:prstDash val="solid"/>
              <a:miter/>
            </a:ln>
          </p:spPr>
          <p:txBody>
            <a:bodyPr rtlCol="0" anchor="ctr"/>
            <a:lstStyle/>
            <a:p>
              <a:endParaRPr lang="ru-RU"/>
            </a:p>
          </p:txBody>
        </p:sp>
        <p:sp>
          <p:nvSpPr>
            <p:cNvPr id="47" name="Полилиния: фигура 46">
              <a:extLst>
                <a:ext uri="{FF2B5EF4-FFF2-40B4-BE49-F238E27FC236}">
                  <a16:creationId xmlns:a16="http://schemas.microsoft.com/office/drawing/2014/main" id="{53D91B00-661B-4A67-8B2C-A2CBD6778409}"/>
                </a:ext>
              </a:extLst>
            </p:cNvPr>
            <p:cNvSpPr/>
            <p:nvPr/>
          </p:nvSpPr>
          <p:spPr>
            <a:xfrm>
              <a:off x="13870130" y="2375811"/>
              <a:ext cx="95250" cy="190500"/>
            </a:xfrm>
            <a:custGeom>
              <a:avLst/>
              <a:gdLst>
                <a:gd name="connsiteX0" fmla="*/ 48959 w 95250"/>
                <a:gd name="connsiteY0" fmla="*/ 7239 h 190500"/>
                <a:gd name="connsiteX1" fmla="*/ 80201 w 95250"/>
                <a:gd name="connsiteY1" fmla="*/ 17145 h 190500"/>
                <a:gd name="connsiteX2" fmla="*/ 89535 w 95250"/>
                <a:gd name="connsiteY2" fmla="*/ 47149 h 190500"/>
                <a:gd name="connsiteX3" fmla="*/ 89535 w 95250"/>
                <a:gd name="connsiteY3" fmla="*/ 55626 h 190500"/>
                <a:gd name="connsiteX4" fmla="*/ 84772 w 95250"/>
                <a:gd name="connsiteY4" fmla="*/ 78962 h 190500"/>
                <a:gd name="connsiteX5" fmla="*/ 67723 w 95250"/>
                <a:gd name="connsiteY5" fmla="*/ 91440 h 190500"/>
                <a:gd name="connsiteX6" fmla="*/ 87059 w 95250"/>
                <a:gd name="connsiteY6" fmla="*/ 105061 h 190500"/>
                <a:gd name="connsiteX7" fmla="*/ 92774 w 95250"/>
                <a:gd name="connsiteY7" fmla="*/ 130016 h 190500"/>
                <a:gd name="connsiteX8" fmla="*/ 92774 w 95250"/>
                <a:gd name="connsiteY8" fmla="*/ 145256 h 190500"/>
                <a:gd name="connsiteX9" fmla="*/ 82391 w 95250"/>
                <a:gd name="connsiteY9" fmla="*/ 176594 h 190500"/>
                <a:gd name="connsiteX10" fmla="*/ 50102 w 95250"/>
                <a:gd name="connsiteY10" fmla="*/ 187547 h 190500"/>
                <a:gd name="connsiteX11" fmla="*/ 7144 w 95250"/>
                <a:gd name="connsiteY11" fmla="*/ 187547 h 190500"/>
                <a:gd name="connsiteX12" fmla="*/ 7144 w 95250"/>
                <a:gd name="connsiteY12" fmla="*/ 7144 h 190500"/>
                <a:gd name="connsiteX13" fmla="*/ 49054 w 95250"/>
                <a:gd name="connsiteY13" fmla="*/ 7144 h 190500"/>
                <a:gd name="connsiteX14" fmla="*/ 43910 w 95250"/>
                <a:gd name="connsiteY14" fmla="*/ 83820 h 190500"/>
                <a:gd name="connsiteX15" fmla="*/ 62770 w 95250"/>
                <a:gd name="connsiteY15" fmla="*/ 78962 h 190500"/>
                <a:gd name="connsiteX16" fmla="*/ 69056 w 95250"/>
                <a:gd name="connsiteY16" fmla="*/ 59912 h 190500"/>
                <a:gd name="connsiteX17" fmla="*/ 69056 w 95250"/>
                <a:gd name="connsiteY17" fmla="*/ 49340 h 190500"/>
                <a:gd name="connsiteX18" fmla="*/ 64389 w 95250"/>
                <a:gd name="connsiteY18" fmla="*/ 31433 h 190500"/>
                <a:gd name="connsiteX19" fmla="*/ 48482 w 95250"/>
                <a:gd name="connsiteY19" fmla="*/ 25622 h 190500"/>
                <a:gd name="connsiteX20" fmla="*/ 27908 w 95250"/>
                <a:gd name="connsiteY20" fmla="*/ 25622 h 190500"/>
                <a:gd name="connsiteX21" fmla="*/ 27908 w 95250"/>
                <a:gd name="connsiteY21" fmla="*/ 83820 h 190500"/>
                <a:gd name="connsiteX22" fmla="*/ 43910 w 95250"/>
                <a:gd name="connsiteY22" fmla="*/ 83820 h 190500"/>
                <a:gd name="connsiteX23" fmla="*/ 50006 w 95250"/>
                <a:gd name="connsiteY23" fmla="*/ 169354 h 190500"/>
                <a:gd name="connsiteX24" fmla="*/ 72104 w 95250"/>
                <a:gd name="connsiteY24" fmla="*/ 144875 h 190500"/>
                <a:gd name="connsiteX25" fmla="*/ 72104 w 95250"/>
                <a:gd name="connsiteY25" fmla="*/ 128873 h 190500"/>
                <a:gd name="connsiteX26" fmla="*/ 65818 w 95250"/>
                <a:gd name="connsiteY26" fmla="*/ 107823 h 190500"/>
                <a:gd name="connsiteX27" fmla="*/ 45911 w 95250"/>
                <a:gd name="connsiteY27" fmla="*/ 102013 h 190500"/>
                <a:gd name="connsiteX28" fmla="*/ 27718 w 95250"/>
                <a:gd name="connsiteY28" fmla="*/ 102013 h 190500"/>
                <a:gd name="connsiteX29" fmla="*/ 27718 w 95250"/>
                <a:gd name="connsiteY29" fmla="*/ 169259 h 190500"/>
                <a:gd name="connsiteX30" fmla="*/ 49911 w 95250"/>
                <a:gd name="connsiteY30" fmla="*/ 169259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5250" h="190500">
                  <a:moveTo>
                    <a:pt x="48959" y="7239"/>
                  </a:moveTo>
                  <a:cubicBezTo>
                    <a:pt x="63532" y="7239"/>
                    <a:pt x="73914" y="10573"/>
                    <a:pt x="80201" y="17145"/>
                  </a:cubicBezTo>
                  <a:cubicBezTo>
                    <a:pt x="86392" y="23717"/>
                    <a:pt x="89535" y="33719"/>
                    <a:pt x="89535" y="47149"/>
                  </a:cubicBezTo>
                  <a:lnTo>
                    <a:pt x="89535" y="55626"/>
                  </a:lnTo>
                  <a:cubicBezTo>
                    <a:pt x="89535" y="65246"/>
                    <a:pt x="87916" y="73057"/>
                    <a:pt x="84772" y="78962"/>
                  </a:cubicBezTo>
                  <a:cubicBezTo>
                    <a:pt x="81534" y="84868"/>
                    <a:pt x="75914" y="89059"/>
                    <a:pt x="67723" y="91440"/>
                  </a:cubicBezTo>
                  <a:cubicBezTo>
                    <a:pt x="76771" y="93821"/>
                    <a:pt x="83249" y="98393"/>
                    <a:pt x="87059" y="105061"/>
                  </a:cubicBezTo>
                  <a:cubicBezTo>
                    <a:pt x="90869" y="111728"/>
                    <a:pt x="92774" y="120110"/>
                    <a:pt x="92774" y="130016"/>
                  </a:cubicBezTo>
                  <a:lnTo>
                    <a:pt x="92774" y="145256"/>
                  </a:lnTo>
                  <a:cubicBezTo>
                    <a:pt x="92774" y="158782"/>
                    <a:pt x="89345" y="169259"/>
                    <a:pt x="82391" y="176594"/>
                  </a:cubicBezTo>
                  <a:cubicBezTo>
                    <a:pt x="75438" y="183928"/>
                    <a:pt x="64675" y="187547"/>
                    <a:pt x="50102" y="187547"/>
                  </a:cubicBezTo>
                  <a:lnTo>
                    <a:pt x="7144" y="187547"/>
                  </a:lnTo>
                  <a:lnTo>
                    <a:pt x="7144" y="7144"/>
                  </a:lnTo>
                  <a:lnTo>
                    <a:pt x="49054" y="7144"/>
                  </a:lnTo>
                  <a:close/>
                  <a:moveTo>
                    <a:pt x="43910" y="83820"/>
                  </a:moveTo>
                  <a:cubicBezTo>
                    <a:pt x="52292" y="83820"/>
                    <a:pt x="58579" y="82201"/>
                    <a:pt x="62770" y="78962"/>
                  </a:cubicBezTo>
                  <a:cubicBezTo>
                    <a:pt x="66961" y="75724"/>
                    <a:pt x="69056" y="69342"/>
                    <a:pt x="69056" y="59912"/>
                  </a:cubicBezTo>
                  <a:lnTo>
                    <a:pt x="69056" y="49340"/>
                  </a:lnTo>
                  <a:cubicBezTo>
                    <a:pt x="69056" y="41243"/>
                    <a:pt x="67532" y="35338"/>
                    <a:pt x="64389" y="31433"/>
                  </a:cubicBezTo>
                  <a:cubicBezTo>
                    <a:pt x="61246" y="27527"/>
                    <a:pt x="56007" y="25622"/>
                    <a:pt x="48482" y="25622"/>
                  </a:cubicBezTo>
                  <a:lnTo>
                    <a:pt x="27908" y="25622"/>
                  </a:lnTo>
                  <a:lnTo>
                    <a:pt x="27908" y="83820"/>
                  </a:lnTo>
                  <a:lnTo>
                    <a:pt x="43910" y="83820"/>
                  </a:lnTo>
                  <a:close/>
                  <a:moveTo>
                    <a:pt x="50006" y="169354"/>
                  </a:moveTo>
                  <a:cubicBezTo>
                    <a:pt x="64770" y="169354"/>
                    <a:pt x="72104" y="161163"/>
                    <a:pt x="72104" y="144875"/>
                  </a:cubicBezTo>
                  <a:lnTo>
                    <a:pt x="72104" y="128873"/>
                  </a:lnTo>
                  <a:cubicBezTo>
                    <a:pt x="72104" y="118777"/>
                    <a:pt x="70009" y="111728"/>
                    <a:pt x="65818" y="107823"/>
                  </a:cubicBezTo>
                  <a:cubicBezTo>
                    <a:pt x="61627" y="103918"/>
                    <a:pt x="55054" y="102013"/>
                    <a:pt x="45911" y="102013"/>
                  </a:cubicBezTo>
                  <a:lnTo>
                    <a:pt x="27718" y="102013"/>
                  </a:lnTo>
                  <a:lnTo>
                    <a:pt x="27718" y="169259"/>
                  </a:lnTo>
                  <a:lnTo>
                    <a:pt x="49911" y="169259"/>
                  </a:lnTo>
                  <a:close/>
                </a:path>
              </a:pathLst>
            </a:custGeom>
            <a:solidFill>
              <a:srgbClr val="1D1D1B"/>
            </a:solidFill>
            <a:ln w="9525" cap="flat">
              <a:noFill/>
              <a:prstDash val="solid"/>
              <a:miter/>
            </a:ln>
          </p:spPr>
          <p:txBody>
            <a:bodyPr rtlCol="0" anchor="ctr"/>
            <a:lstStyle/>
            <a:p>
              <a:endParaRPr lang="ru-RU"/>
            </a:p>
          </p:txBody>
        </p:sp>
        <p:sp>
          <p:nvSpPr>
            <p:cNvPr id="48" name="Полилиния: фигура 47">
              <a:extLst>
                <a:ext uri="{FF2B5EF4-FFF2-40B4-BE49-F238E27FC236}">
                  <a16:creationId xmlns:a16="http://schemas.microsoft.com/office/drawing/2014/main" id="{A9479744-6243-4498-985E-212CF1633C45}"/>
                </a:ext>
              </a:extLst>
            </p:cNvPr>
            <p:cNvSpPr/>
            <p:nvPr/>
          </p:nvSpPr>
          <p:spPr>
            <a:xfrm>
              <a:off x="13987956" y="2376001"/>
              <a:ext cx="104775" cy="190500"/>
            </a:xfrm>
            <a:custGeom>
              <a:avLst/>
              <a:gdLst>
                <a:gd name="connsiteX0" fmla="*/ 38958 w 104775"/>
                <a:gd name="connsiteY0" fmla="*/ 109157 h 190500"/>
                <a:gd name="connsiteX1" fmla="*/ 28004 w 104775"/>
                <a:gd name="connsiteY1" fmla="*/ 126968 h 190500"/>
                <a:gd name="connsiteX2" fmla="*/ 28004 w 104775"/>
                <a:gd name="connsiteY2" fmla="*/ 187547 h 190500"/>
                <a:gd name="connsiteX3" fmla="*/ 7144 w 104775"/>
                <a:gd name="connsiteY3" fmla="*/ 187547 h 190500"/>
                <a:gd name="connsiteX4" fmla="*/ 7144 w 104775"/>
                <a:gd name="connsiteY4" fmla="*/ 7144 h 190500"/>
                <a:gd name="connsiteX5" fmla="*/ 28004 w 104775"/>
                <a:gd name="connsiteY5" fmla="*/ 7144 h 190500"/>
                <a:gd name="connsiteX6" fmla="*/ 28004 w 104775"/>
                <a:gd name="connsiteY6" fmla="*/ 94298 h 190500"/>
                <a:gd name="connsiteX7" fmla="*/ 77629 w 104775"/>
                <a:gd name="connsiteY7" fmla="*/ 7144 h 190500"/>
                <a:gd name="connsiteX8" fmla="*/ 98679 w 104775"/>
                <a:gd name="connsiteY8" fmla="*/ 7144 h 190500"/>
                <a:gd name="connsiteX9" fmla="*/ 51435 w 104775"/>
                <a:gd name="connsiteY9" fmla="*/ 89345 h 190500"/>
                <a:gd name="connsiteX10" fmla="*/ 100298 w 104775"/>
                <a:gd name="connsiteY10" fmla="*/ 187547 h 190500"/>
                <a:gd name="connsiteX11" fmla="*/ 78962 w 104775"/>
                <a:gd name="connsiteY11" fmla="*/ 187547 h 190500"/>
                <a:gd name="connsiteX12" fmla="*/ 38958 w 104775"/>
                <a:gd name="connsiteY12" fmla="*/ 109157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775" h="190500">
                  <a:moveTo>
                    <a:pt x="38958" y="109157"/>
                  </a:moveTo>
                  <a:lnTo>
                    <a:pt x="28004" y="126968"/>
                  </a:lnTo>
                  <a:lnTo>
                    <a:pt x="28004" y="187547"/>
                  </a:lnTo>
                  <a:lnTo>
                    <a:pt x="7144" y="187547"/>
                  </a:lnTo>
                  <a:lnTo>
                    <a:pt x="7144" y="7144"/>
                  </a:lnTo>
                  <a:lnTo>
                    <a:pt x="28004" y="7144"/>
                  </a:lnTo>
                  <a:lnTo>
                    <a:pt x="28004" y="94298"/>
                  </a:lnTo>
                  <a:lnTo>
                    <a:pt x="77629" y="7144"/>
                  </a:lnTo>
                  <a:lnTo>
                    <a:pt x="98679" y="7144"/>
                  </a:lnTo>
                  <a:lnTo>
                    <a:pt x="51435" y="89345"/>
                  </a:lnTo>
                  <a:lnTo>
                    <a:pt x="100298" y="187547"/>
                  </a:lnTo>
                  <a:lnTo>
                    <a:pt x="78962" y="187547"/>
                  </a:lnTo>
                  <a:lnTo>
                    <a:pt x="38958" y="109157"/>
                  </a:lnTo>
                  <a:close/>
                </a:path>
              </a:pathLst>
            </a:custGeom>
            <a:solidFill>
              <a:srgbClr val="1D1D1B"/>
            </a:solidFill>
            <a:ln w="9525" cap="flat">
              <a:noFill/>
              <a:prstDash val="solid"/>
              <a:miter/>
            </a:ln>
          </p:spPr>
          <p:txBody>
            <a:bodyPr rtlCol="0" anchor="ctr"/>
            <a:lstStyle/>
            <a:p>
              <a:endParaRPr lang="ru-RU"/>
            </a:p>
          </p:txBody>
        </p:sp>
        <p:sp>
          <p:nvSpPr>
            <p:cNvPr id="49" name="Полилиния: фигура 48">
              <a:extLst>
                <a:ext uri="{FF2B5EF4-FFF2-40B4-BE49-F238E27FC236}">
                  <a16:creationId xmlns:a16="http://schemas.microsoft.com/office/drawing/2014/main" id="{D197EE42-C853-4423-84DA-4E5126D18B43}"/>
                </a:ext>
              </a:extLst>
            </p:cNvPr>
            <p:cNvSpPr/>
            <p:nvPr/>
          </p:nvSpPr>
          <p:spPr>
            <a:xfrm>
              <a:off x="14110549" y="2375906"/>
              <a:ext cx="95250" cy="190500"/>
            </a:xfrm>
            <a:custGeom>
              <a:avLst/>
              <a:gdLst>
                <a:gd name="connsiteX0" fmla="*/ 56483 w 95250"/>
                <a:gd name="connsiteY0" fmla="*/ 103823 h 190500"/>
                <a:gd name="connsiteX1" fmla="*/ 28765 w 95250"/>
                <a:gd name="connsiteY1" fmla="*/ 187547 h 190500"/>
                <a:gd name="connsiteX2" fmla="*/ 7144 w 95250"/>
                <a:gd name="connsiteY2" fmla="*/ 187547 h 190500"/>
                <a:gd name="connsiteX3" fmla="*/ 7144 w 95250"/>
                <a:gd name="connsiteY3" fmla="*/ 7144 h 190500"/>
                <a:gd name="connsiteX4" fmla="*/ 25527 w 95250"/>
                <a:gd name="connsiteY4" fmla="*/ 7144 h 190500"/>
                <a:gd name="connsiteX5" fmla="*/ 25527 w 95250"/>
                <a:gd name="connsiteY5" fmla="*/ 141637 h 190500"/>
                <a:gd name="connsiteX6" fmla="*/ 44767 w 95250"/>
                <a:gd name="connsiteY6" fmla="*/ 84677 h 190500"/>
                <a:gd name="connsiteX7" fmla="*/ 72009 w 95250"/>
                <a:gd name="connsiteY7" fmla="*/ 7144 h 190500"/>
                <a:gd name="connsiteX8" fmla="*/ 95250 w 95250"/>
                <a:gd name="connsiteY8" fmla="*/ 7144 h 190500"/>
                <a:gd name="connsiteX9" fmla="*/ 95250 w 95250"/>
                <a:gd name="connsiteY9" fmla="*/ 187547 h 190500"/>
                <a:gd name="connsiteX10" fmla="*/ 76581 w 95250"/>
                <a:gd name="connsiteY10" fmla="*/ 187547 h 190500"/>
                <a:gd name="connsiteX11" fmla="*/ 76581 w 95250"/>
                <a:gd name="connsiteY11" fmla="*/ 44005 h 190500"/>
                <a:gd name="connsiteX12" fmla="*/ 56578 w 95250"/>
                <a:gd name="connsiteY12" fmla="*/ 103823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0" h="190500">
                  <a:moveTo>
                    <a:pt x="56483" y="103823"/>
                  </a:moveTo>
                  <a:lnTo>
                    <a:pt x="28765" y="187547"/>
                  </a:lnTo>
                  <a:lnTo>
                    <a:pt x="7144" y="187547"/>
                  </a:lnTo>
                  <a:lnTo>
                    <a:pt x="7144" y="7144"/>
                  </a:lnTo>
                  <a:lnTo>
                    <a:pt x="25527" y="7144"/>
                  </a:lnTo>
                  <a:lnTo>
                    <a:pt x="25527" y="141637"/>
                  </a:lnTo>
                  <a:lnTo>
                    <a:pt x="44767" y="84677"/>
                  </a:lnTo>
                  <a:lnTo>
                    <a:pt x="72009" y="7144"/>
                  </a:lnTo>
                  <a:lnTo>
                    <a:pt x="95250" y="7144"/>
                  </a:lnTo>
                  <a:lnTo>
                    <a:pt x="95250" y="187547"/>
                  </a:lnTo>
                  <a:lnTo>
                    <a:pt x="76581" y="187547"/>
                  </a:lnTo>
                  <a:lnTo>
                    <a:pt x="76581" y="44005"/>
                  </a:lnTo>
                  <a:lnTo>
                    <a:pt x="56578" y="103823"/>
                  </a:lnTo>
                  <a:close/>
                </a:path>
              </a:pathLst>
            </a:custGeom>
            <a:solidFill>
              <a:srgbClr val="1D1D1B"/>
            </a:solidFill>
            <a:ln w="9525" cap="flat">
              <a:noFill/>
              <a:prstDash val="solid"/>
              <a:miter/>
            </a:ln>
          </p:spPr>
          <p:txBody>
            <a:bodyPr rtlCol="0" anchor="ctr"/>
            <a:lstStyle/>
            <a:p>
              <a:endParaRPr lang="ru-RU"/>
            </a:p>
          </p:txBody>
        </p:sp>
        <p:sp>
          <p:nvSpPr>
            <p:cNvPr id="50" name="Полилиния: фигура 49">
              <a:extLst>
                <a:ext uri="{FF2B5EF4-FFF2-40B4-BE49-F238E27FC236}">
                  <a16:creationId xmlns:a16="http://schemas.microsoft.com/office/drawing/2014/main" id="{A7436596-4785-4A77-A634-F1EAC1368520}"/>
                </a:ext>
              </a:extLst>
            </p:cNvPr>
            <p:cNvSpPr/>
            <p:nvPr/>
          </p:nvSpPr>
          <p:spPr>
            <a:xfrm>
              <a:off x="14287722" y="2376001"/>
              <a:ext cx="104776" cy="190500"/>
            </a:xfrm>
            <a:custGeom>
              <a:avLst/>
              <a:gdLst>
                <a:gd name="connsiteX0" fmla="*/ 38957 w 104775"/>
                <a:gd name="connsiteY0" fmla="*/ 109157 h 190500"/>
                <a:gd name="connsiteX1" fmla="*/ 28004 w 104775"/>
                <a:gd name="connsiteY1" fmla="*/ 126968 h 190500"/>
                <a:gd name="connsiteX2" fmla="*/ 28004 w 104775"/>
                <a:gd name="connsiteY2" fmla="*/ 187547 h 190500"/>
                <a:gd name="connsiteX3" fmla="*/ 7144 w 104775"/>
                <a:gd name="connsiteY3" fmla="*/ 187547 h 190500"/>
                <a:gd name="connsiteX4" fmla="*/ 7144 w 104775"/>
                <a:gd name="connsiteY4" fmla="*/ 7144 h 190500"/>
                <a:gd name="connsiteX5" fmla="*/ 28004 w 104775"/>
                <a:gd name="connsiteY5" fmla="*/ 7144 h 190500"/>
                <a:gd name="connsiteX6" fmla="*/ 28004 w 104775"/>
                <a:gd name="connsiteY6" fmla="*/ 94298 h 190500"/>
                <a:gd name="connsiteX7" fmla="*/ 77629 w 104775"/>
                <a:gd name="connsiteY7" fmla="*/ 7144 h 190500"/>
                <a:gd name="connsiteX8" fmla="*/ 98679 w 104775"/>
                <a:gd name="connsiteY8" fmla="*/ 7144 h 190500"/>
                <a:gd name="connsiteX9" fmla="*/ 51435 w 104775"/>
                <a:gd name="connsiteY9" fmla="*/ 89345 h 190500"/>
                <a:gd name="connsiteX10" fmla="*/ 100298 w 104775"/>
                <a:gd name="connsiteY10" fmla="*/ 187547 h 190500"/>
                <a:gd name="connsiteX11" fmla="*/ 78962 w 104775"/>
                <a:gd name="connsiteY11" fmla="*/ 187547 h 190500"/>
                <a:gd name="connsiteX12" fmla="*/ 38957 w 104775"/>
                <a:gd name="connsiteY12" fmla="*/ 109157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775" h="190500">
                  <a:moveTo>
                    <a:pt x="38957" y="109157"/>
                  </a:moveTo>
                  <a:lnTo>
                    <a:pt x="28004" y="126968"/>
                  </a:lnTo>
                  <a:lnTo>
                    <a:pt x="28004" y="187547"/>
                  </a:lnTo>
                  <a:lnTo>
                    <a:pt x="7144" y="187547"/>
                  </a:lnTo>
                  <a:lnTo>
                    <a:pt x="7144" y="7144"/>
                  </a:lnTo>
                  <a:lnTo>
                    <a:pt x="28004" y="7144"/>
                  </a:lnTo>
                  <a:lnTo>
                    <a:pt x="28004" y="94298"/>
                  </a:lnTo>
                  <a:lnTo>
                    <a:pt x="77629" y="7144"/>
                  </a:lnTo>
                  <a:lnTo>
                    <a:pt x="98679" y="7144"/>
                  </a:lnTo>
                  <a:lnTo>
                    <a:pt x="51435" y="89345"/>
                  </a:lnTo>
                  <a:lnTo>
                    <a:pt x="100298" y="187547"/>
                  </a:lnTo>
                  <a:lnTo>
                    <a:pt x="78962" y="187547"/>
                  </a:lnTo>
                  <a:lnTo>
                    <a:pt x="38957" y="109157"/>
                  </a:lnTo>
                  <a:close/>
                </a:path>
              </a:pathLst>
            </a:custGeom>
            <a:solidFill>
              <a:srgbClr val="1D1D1B"/>
            </a:solidFill>
            <a:ln w="9525" cap="flat">
              <a:noFill/>
              <a:prstDash val="solid"/>
              <a:miter/>
            </a:ln>
          </p:spPr>
          <p:txBody>
            <a:bodyPr rtlCol="0" anchor="ctr"/>
            <a:lstStyle/>
            <a:p>
              <a:endParaRPr lang="ru-RU"/>
            </a:p>
          </p:txBody>
        </p:sp>
        <p:sp>
          <p:nvSpPr>
            <p:cNvPr id="51" name="Полилиния: фигура 50">
              <a:extLst>
                <a:ext uri="{FF2B5EF4-FFF2-40B4-BE49-F238E27FC236}">
                  <a16:creationId xmlns:a16="http://schemas.microsoft.com/office/drawing/2014/main" id="{3BFB443A-D398-4CD8-8C52-0269CAD395C8}"/>
                </a:ext>
              </a:extLst>
            </p:cNvPr>
            <p:cNvSpPr/>
            <p:nvPr/>
          </p:nvSpPr>
          <p:spPr>
            <a:xfrm>
              <a:off x="14404883" y="2376001"/>
              <a:ext cx="114300" cy="190500"/>
            </a:xfrm>
            <a:custGeom>
              <a:avLst/>
              <a:gdLst>
                <a:gd name="connsiteX0" fmla="*/ 33623 w 114300"/>
                <a:gd name="connsiteY0" fmla="*/ 151162 h 190500"/>
                <a:gd name="connsiteX1" fmla="*/ 26384 w 114300"/>
                <a:gd name="connsiteY1" fmla="*/ 187547 h 190500"/>
                <a:gd name="connsiteX2" fmla="*/ 7144 w 114300"/>
                <a:gd name="connsiteY2" fmla="*/ 187547 h 190500"/>
                <a:gd name="connsiteX3" fmla="*/ 42958 w 114300"/>
                <a:gd name="connsiteY3" fmla="*/ 7144 h 190500"/>
                <a:gd name="connsiteX4" fmla="*/ 73152 w 114300"/>
                <a:gd name="connsiteY4" fmla="*/ 7144 h 190500"/>
                <a:gd name="connsiteX5" fmla="*/ 108871 w 114300"/>
                <a:gd name="connsiteY5" fmla="*/ 187547 h 190500"/>
                <a:gd name="connsiteX6" fmla="*/ 88011 w 114300"/>
                <a:gd name="connsiteY6" fmla="*/ 187547 h 190500"/>
                <a:gd name="connsiteX7" fmla="*/ 80772 w 114300"/>
                <a:gd name="connsiteY7" fmla="*/ 151162 h 190500"/>
                <a:gd name="connsiteX8" fmla="*/ 33528 w 114300"/>
                <a:gd name="connsiteY8" fmla="*/ 151162 h 190500"/>
                <a:gd name="connsiteX9" fmla="*/ 36290 w 114300"/>
                <a:gd name="connsiteY9" fmla="*/ 133922 h 190500"/>
                <a:gd name="connsiteX10" fmla="*/ 77914 w 114300"/>
                <a:gd name="connsiteY10" fmla="*/ 133922 h 190500"/>
                <a:gd name="connsiteX11" fmla="*/ 56864 w 114300"/>
                <a:gd name="connsiteY11" fmla="*/ 29813 h 190500"/>
                <a:gd name="connsiteX12" fmla="*/ 36290 w 114300"/>
                <a:gd name="connsiteY12" fmla="*/ 133922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4300" h="190500">
                  <a:moveTo>
                    <a:pt x="33623" y="151162"/>
                  </a:moveTo>
                  <a:lnTo>
                    <a:pt x="26384" y="187547"/>
                  </a:lnTo>
                  <a:lnTo>
                    <a:pt x="7144" y="187547"/>
                  </a:lnTo>
                  <a:lnTo>
                    <a:pt x="42958" y="7144"/>
                  </a:lnTo>
                  <a:lnTo>
                    <a:pt x="73152" y="7144"/>
                  </a:lnTo>
                  <a:lnTo>
                    <a:pt x="108871" y="187547"/>
                  </a:lnTo>
                  <a:lnTo>
                    <a:pt x="88011" y="187547"/>
                  </a:lnTo>
                  <a:lnTo>
                    <a:pt x="80772" y="151162"/>
                  </a:lnTo>
                  <a:lnTo>
                    <a:pt x="33528" y="151162"/>
                  </a:lnTo>
                  <a:close/>
                  <a:moveTo>
                    <a:pt x="36290" y="133922"/>
                  </a:moveTo>
                  <a:lnTo>
                    <a:pt x="77914" y="133922"/>
                  </a:lnTo>
                  <a:lnTo>
                    <a:pt x="56864" y="29813"/>
                  </a:lnTo>
                  <a:lnTo>
                    <a:pt x="36290" y="133922"/>
                  </a:lnTo>
                  <a:close/>
                </a:path>
              </a:pathLst>
            </a:custGeom>
            <a:solidFill>
              <a:srgbClr val="1D1D1B"/>
            </a:solidFill>
            <a:ln w="9525" cap="flat">
              <a:noFill/>
              <a:prstDash val="solid"/>
              <a:miter/>
            </a:ln>
          </p:spPr>
          <p:txBody>
            <a:bodyPr rtlCol="0" anchor="ctr"/>
            <a:lstStyle/>
            <a:p>
              <a:endParaRPr lang="ru-RU"/>
            </a:p>
          </p:txBody>
        </p:sp>
        <p:sp>
          <p:nvSpPr>
            <p:cNvPr id="52" name="Полилиния: фигура 51">
              <a:extLst>
                <a:ext uri="{FF2B5EF4-FFF2-40B4-BE49-F238E27FC236}">
                  <a16:creationId xmlns:a16="http://schemas.microsoft.com/office/drawing/2014/main" id="{723CBC39-9922-4ADE-AA3A-087579C3928E}"/>
                </a:ext>
              </a:extLst>
            </p:cNvPr>
            <p:cNvSpPr/>
            <p:nvPr/>
          </p:nvSpPr>
          <p:spPr>
            <a:xfrm>
              <a:off x="14532031" y="2376000"/>
              <a:ext cx="123825" cy="219075"/>
            </a:xfrm>
            <a:custGeom>
              <a:avLst/>
              <a:gdLst>
                <a:gd name="connsiteX0" fmla="*/ 103441 w 123825"/>
                <a:gd name="connsiteY0" fmla="*/ 212217 h 219075"/>
                <a:gd name="connsiteX1" fmla="*/ 103441 w 123825"/>
                <a:gd name="connsiteY1" fmla="*/ 187452 h 219075"/>
                <a:gd name="connsiteX2" fmla="*/ 27146 w 123825"/>
                <a:gd name="connsiteY2" fmla="*/ 187452 h 219075"/>
                <a:gd name="connsiteX3" fmla="*/ 27146 w 123825"/>
                <a:gd name="connsiteY3" fmla="*/ 212217 h 219075"/>
                <a:gd name="connsiteX4" fmla="*/ 7144 w 123825"/>
                <a:gd name="connsiteY4" fmla="*/ 212217 h 219075"/>
                <a:gd name="connsiteX5" fmla="*/ 7144 w 123825"/>
                <a:gd name="connsiteY5" fmla="*/ 169736 h 219075"/>
                <a:gd name="connsiteX6" fmla="*/ 19145 w 123825"/>
                <a:gd name="connsiteY6" fmla="*/ 169736 h 219075"/>
                <a:gd name="connsiteX7" fmla="*/ 25432 w 123825"/>
                <a:gd name="connsiteY7" fmla="*/ 158115 h 219075"/>
                <a:gd name="connsiteX8" fmla="*/ 27432 w 123825"/>
                <a:gd name="connsiteY8" fmla="*/ 143447 h 219075"/>
                <a:gd name="connsiteX9" fmla="*/ 34671 w 123825"/>
                <a:gd name="connsiteY9" fmla="*/ 7144 h 219075"/>
                <a:gd name="connsiteX10" fmla="*/ 109633 w 123825"/>
                <a:gd name="connsiteY10" fmla="*/ 7144 h 219075"/>
                <a:gd name="connsiteX11" fmla="*/ 109633 w 123825"/>
                <a:gd name="connsiteY11" fmla="*/ 169736 h 219075"/>
                <a:gd name="connsiteX12" fmla="*/ 123825 w 123825"/>
                <a:gd name="connsiteY12" fmla="*/ 169736 h 219075"/>
                <a:gd name="connsiteX13" fmla="*/ 123825 w 123825"/>
                <a:gd name="connsiteY13" fmla="*/ 212217 h 219075"/>
                <a:gd name="connsiteX14" fmla="*/ 103537 w 123825"/>
                <a:gd name="connsiteY14" fmla="*/ 212217 h 219075"/>
                <a:gd name="connsiteX15" fmla="*/ 47625 w 123825"/>
                <a:gd name="connsiteY15" fmla="*/ 143161 h 219075"/>
                <a:gd name="connsiteX16" fmla="*/ 45339 w 123825"/>
                <a:gd name="connsiteY16" fmla="*/ 159163 h 219075"/>
                <a:gd name="connsiteX17" fmla="*/ 39052 w 123825"/>
                <a:gd name="connsiteY17" fmla="*/ 169736 h 219075"/>
                <a:gd name="connsiteX18" fmla="*/ 88392 w 123825"/>
                <a:gd name="connsiteY18" fmla="*/ 169736 h 219075"/>
                <a:gd name="connsiteX19" fmla="*/ 88392 w 123825"/>
                <a:gd name="connsiteY19" fmla="*/ 25432 h 219075"/>
                <a:gd name="connsiteX20" fmla="*/ 53721 w 123825"/>
                <a:gd name="connsiteY20" fmla="*/ 25432 h 219075"/>
                <a:gd name="connsiteX21" fmla="*/ 47625 w 123825"/>
                <a:gd name="connsiteY21" fmla="*/ 143256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3825" h="219075">
                  <a:moveTo>
                    <a:pt x="103441" y="212217"/>
                  </a:moveTo>
                  <a:lnTo>
                    <a:pt x="103441" y="187452"/>
                  </a:lnTo>
                  <a:lnTo>
                    <a:pt x="27146" y="187452"/>
                  </a:lnTo>
                  <a:lnTo>
                    <a:pt x="27146" y="212217"/>
                  </a:lnTo>
                  <a:lnTo>
                    <a:pt x="7144" y="212217"/>
                  </a:lnTo>
                  <a:lnTo>
                    <a:pt x="7144" y="169736"/>
                  </a:lnTo>
                  <a:lnTo>
                    <a:pt x="19145" y="169736"/>
                  </a:lnTo>
                  <a:cubicBezTo>
                    <a:pt x="22384" y="166307"/>
                    <a:pt x="24479" y="162401"/>
                    <a:pt x="25432" y="158115"/>
                  </a:cubicBezTo>
                  <a:cubicBezTo>
                    <a:pt x="26384" y="153829"/>
                    <a:pt x="27051" y="148971"/>
                    <a:pt x="27432" y="143447"/>
                  </a:cubicBezTo>
                  <a:lnTo>
                    <a:pt x="34671" y="7144"/>
                  </a:lnTo>
                  <a:lnTo>
                    <a:pt x="109633" y="7144"/>
                  </a:lnTo>
                  <a:lnTo>
                    <a:pt x="109633" y="169736"/>
                  </a:lnTo>
                  <a:lnTo>
                    <a:pt x="123825" y="169736"/>
                  </a:lnTo>
                  <a:lnTo>
                    <a:pt x="123825" y="212217"/>
                  </a:lnTo>
                  <a:lnTo>
                    <a:pt x="103537" y="212217"/>
                  </a:lnTo>
                  <a:close/>
                  <a:moveTo>
                    <a:pt x="47625" y="143161"/>
                  </a:moveTo>
                  <a:cubicBezTo>
                    <a:pt x="47244" y="149733"/>
                    <a:pt x="46482" y="154972"/>
                    <a:pt x="45339" y="159163"/>
                  </a:cubicBezTo>
                  <a:cubicBezTo>
                    <a:pt x="44196" y="163259"/>
                    <a:pt x="42100" y="166783"/>
                    <a:pt x="39052" y="169736"/>
                  </a:cubicBezTo>
                  <a:lnTo>
                    <a:pt x="88392" y="169736"/>
                  </a:lnTo>
                  <a:lnTo>
                    <a:pt x="88392" y="25432"/>
                  </a:lnTo>
                  <a:lnTo>
                    <a:pt x="53721" y="25432"/>
                  </a:lnTo>
                  <a:lnTo>
                    <a:pt x="47625" y="143256"/>
                  </a:lnTo>
                  <a:close/>
                </a:path>
              </a:pathLst>
            </a:custGeom>
            <a:solidFill>
              <a:srgbClr val="1D1D1B"/>
            </a:solidFill>
            <a:ln w="9525" cap="flat">
              <a:noFill/>
              <a:prstDash val="solid"/>
              <a:miter/>
            </a:ln>
          </p:spPr>
          <p:txBody>
            <a:bodyPr rtlCol="0" anchor="ctr"/>
            <a:lstStyle/>
            <a:p>
              <a:endParaRPr lang="ru-RU"/>
            </a:p>
          </p:txBody>
        </p:sp>
        <p:sp>
          <p:nvSpPr>
            <p:cNvPr id="53" name="Полилиния: фигура 52">
              <a:extLst>
                <a:ext uri="{FF2B5EF4-FFF2-40B4-BE49-F238E27FC236}">
                  <a16:creationId xmlns:a16="http://schemas.microsoft.com/office/drawing/2014/main" id="{3A8AA04B-4745-452C-BC3C-3DAFB222D81B}"/>
                </a:ext>
              </a:extLst>
            </p:cNvPr>
            <p:cNvSpPr/>
            <p:nvPr/>
          </p:nvSpPr>
          <p:spPr>
            <a:xfrm>
              <a:off x="14680151" y="2375902"/>
              <a:ext cx="95250" cy="190500"/>
            </a:xfrm>
            <a:custGeom>
              <a:avLst/>
              <a:gdLst>
                <a:gd name="connsiteX0" fmla="*/ 48006 w 95250"/>
                <a:gd name="connsiteY0" fmla="*/ 7144 h 190500"/>
                <a:gd name="connsiteX1" fmla="*/ 80010 w 95250"/>
                <a:gd name="connsiteY1" fmla="*/ 18859 h 190500"/>
                <a:gd name="connsiteX2" fmla="*/ 89916 w 95250"/>
                <a:gd name="connsiteY2" fmla="*/ 51244 h 190500"/>
                <a:gd name="connsiteX3" fmla="*/ 89916 w 95250"/>
                <a:gd name="connsiteY3" fmla="*/ 72866 h 190500"/>
                <a:gd name="connsiteX4" fmla="*/ 79343 w 95250"/>
                <a:gd name="connsiteY4" fmla="*/ 105442 h 190500"/>
                <a:gd name="connsiteX5" fmla="*/ 46387 w 95250"/>
                <a:gd name="connsiteY5" fmla="*/ 116396 h 190500"/>
                <a:gd name="connsiteX6" fmla="*/ 28004 w 95250"/>
                <a:gd name="connsiteY6" fmla="*/ 116396 h 190500"/>
                <a:gd name="connsiteX7" fmla="*/ 28004 w 95250"/>
                <a:gd name="connsiteY7" fmla="*/ 187547 h 190500"/>
                <a:gd name="connsiteX8" fmla="*/ 7144 w 95250"/>
                <a:gd name="connsiteY8" fmla="*/ 187547 h 190500"/>
                <a:gd name="connsiteX9" fmla="*/ 7144 w 95250"/>
                <a:gd name="connsiteY9" fmla="*/ 7144 h 190500"/>
                <a:gd name="connsiteX10" fmla="*/ 48006 w 95250"/>
                <a:gd name="connsiteY10" fmla="*/ 7144 h 190500"/>
                <a:gd name="connsiteX11" fmla="*/ 46387 w 95250"/>
                <a:gd name="connsiteY11" fmla="*/ 98393 h 190500"/>
                <a:gd name="connsiteX12" fmla="*/ 63722 w 95250"/>
                <a:gd name="connsiteY12" fmla="*/ 92869 h 190500"/>
                <a:gd name="connsiteX13" fmla="*/ 69342 w 95250"/>
                <a:gd name="connsiteY13" fmla="*/ 74200 h 190500"/>
                <a:gd name="connsiteX14" fmla="*/ 69342 w 95250"/>
                <a:gd name="connsiteY14" fmla="*/ 50197 h 190500"/>
                <a:gd name="connsiteX15" fmla="*/ 64389 w 95250"/>
                <a:gd name="connsiteY15" fmla="*/ 31623 h 190500"/>
                <a:gd name="connsiteX16" fmla="*/ 48006 w 95250"/>
                <a:gd name="connsiteY16" fmla="*/ 25432 h 190500"/>
                <a:gd name="connsiteX17" fmla="*/ 28004 w 95250"/>
                <a:gd name="connsiteY17" fmla="*/ 25432 h 190500"/>
                <a:gd name="connsiteX18" fmla="*/ 28004 w 95250"/>
                <a:gd name="connsiteY18" fmla="*/ 98393 h 190500"/>
                <a:gd name="connsiteX19" fmla="*/ 46387 w 95250"/>
                <a:gd name="connsiteY19" fmla="*/ 98393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5250" h="190500">
                  <a:moveTo>
                    <a:pt x="48006" y="7144"/>
                  </a:moveTo>
                  <a:cubicBezTo>
                    <a:pt x="62770" y="7144"/>
                    <a:pt x="73438" y="11049"/>
                    <a:pt x="80010" y="18859"/>
                  </a:cubicBezTo>
                  <a:cubicBezTo>
                    <a:pt x="86582" y="26670"/>
                    <a:pt x="89916" y="37433"/>
                    <a:pt x="89916" y="51244"/>
                  </a:cubicBezTo>
                  <a:lnTo>
                    <a:pt x="89916" y="72866"/>
                  </a:lnTo>
                  <a:cubicBezTo>
                    <a:pt x="89916" y="87344"/>
                    <a:pt x="86392" y="98203"/>
                    <a:pt x="79343" y="105442"/>
                  </a:cubicBezTo>
                  <a:cubicBezTo>
                    <a:pt x="72295" y="112776"/>
                    <a:pt x="61341" y="116396"/>
                    <a:pt x="46387" y="116396"/>
                  </a:cubicBezTo>
                  <a:lnTo>
                    <a:pt x="28004" y="116396"/>
                  </a:lnTo>
                  <a:lnTo>
                    <a:pt x="28004" y="187547"/>
                  </a:lnTo>
                  <a:lnTo>
                    <a:pt x="7144" y="187547"/>
                  </a:lnTo>
                  <a:lnTo>
                    <a:pt x="7144" y="7144"/>
                  </a:lnTo>
                  <a:lnTo>
                    <a:pt x="48006" y="7144"/>
                  </a:lnTo>
                  <a:close/>
                  <a:moveTo>
                    <a:pt x="46387" y="98393"/>
                  </a:moveTo>
                  <a:cubicBezTo>
                    <a:pt x="54197" y="98393"/>
                    <a:pt x="60007" y="96583"/>
                    <a:pt x="63722" y="92869"/>
                  </a:cubicBezTo>
                  <a:cubicBezTo>
                    <a:pt x="67437" y="89154"/>
                    <a:pt x="69342" y="82963"/>
                    <a:pt x="69342" y="74200"/>
                  </a:cubicBezTo>
                  <a:lnTo>
                    <a:pt x="69342" y="50197"/>
                  </a:lnTo>
                  <a:cubicBezTo>
                    <a:pt x="69342" y="41910"/>
                    <a:pt x="67723" y="35814"/>
                    <a:pt x="64389" y="31623"/>
                  </a:cubicBezTo>
                  <a:cubicBezTo>
                    <a:pt x="61055" y="27527"/>
                    <a:pt x="55626" y="25432"/>
                    <a:pt x="48006" y="25432"/>
                  </a:cubicBezTo>
                  <a:lnTo>
                    <a:pt x="28004" y="25432"/>
                  </a:lnTo>
                  <a:lnTo>
                    <a:pt x="28004" y="98393"/>
                  </a:lnTo>
                  <a:lnTo>
                    <a:pt x="46387" y="98393"/>
                  </a:lnTo>
                  <a:close/>
                </a:path>
              </a:pathLst>
            </a:custGeom>
            <a:solidFill>
              <a:srgbClr val="1D1D1B"/>
            </a:solidFill>
            <a:ln w="9525" cap="flat">
              <a:noFill/>
              <a:prstDash val="solid"/>
              <a:miter/>
            </a:ln>
          </p:spPr>
          <p:txBody>
            <a:bodyPr rtlCol="0" anchor="ctr"/>
            <a:lstStyle/>
            <a:p>
              <a:endParaRPr lang="ru-RU"/>
            </a:p>
          </p:txBody>
        </p:sp>
        <p:sp>
          <p:nvSpPr>
            <p:cNvPr id="54" name="Полилиния: фигура 53">
              <a:extLst>
                <a:ext uri="{FF2B5EF4-FFF2-40B4-BE49-F238E27FC236}">
                  <a16:creationId xmlns:a16="http://schemas.microsoft.com/office/drawing/2014/main" id="{61723027-C419-4618-9F0F-FB022D727B6A}"/>
                </a:ext>
              </a:extLst>
            </p:cNvPr>
            <p:cNvSpPr/>
            <p:nvPr/>
          </p:nvSpPr>
          <p:spPr>
            <a:xfrm>
              <a:off x="14790934" y="2374188"/>
              <a:ext cx="95250" cy="190500"/>
            </a:xfrm>
            <a:custGeom>
              <a:avLst/>
              <a:gdLst>
                <a:gd name="connsiteX0" fmla="*/ 7144 w 95250"/>
                <a:gd name="connsiteY0" fmla="*/ 52483 h 190500"/>
                <a:gd name="connsiteX1" fmla="*/ 17716 w 95250"/>
                <a:gd name="connsiteY1" fmla="*/ 19336 h 190500"/>
                <a:gd name="connsiteX2" fmla="*/ 49911 w 95250"/>
                <a:gd name="connsiteY2" fmla="*/ 7144 h 190500"/>
                <a:gd name="connsiteX3" fmla="*/ 82201 w 95250"/>
                <a:gd name="connsiteY3" fmla="*/ 19336 h 190500"/>
                <a:gd name="connsiteX4" fmla="*/ 92869 w 95250"/>
                <a:gd name="connsiteY4" fmla="*/ 52483 h 190500"/>
                <a:gd name="connsiteX5" fmla="*/ 92869 w 95250"/>
                <a:gd name="connsiteY5" fmla="*/ 145732 h 190500"/>
                <a:gd name="connsiteX6" fmla="*/ 82201 w 95250"/>
                <a:gd name="connsiteY6" fmla="*/ 178689 h 190500"/>
                <a:gd name="connsiteX7" fmla="*/ 49911 w 95250"/>
                <a:gd name="connsiteY7" fmla="*/ 191071 h 190500"/>
                <a:gd name="connsiteX8" fmla="*/ 17716 w 95250"/>
                <a:gd name="connsiteY8" fmla="*/ 178689 h 190500"/>
                <a:gd name="connsiteX9" fmla="*/ 7144 w 95250"/>
                <a:gd name="connsiteY9" fmla="*/ 145732 h 190500"/>
                <a:gd name="connsiteX10" fmla="*/ 7144 w 95250"/>
                <a:gd name="connsiteY10" fmla="*/ 52483 h 190500"/>
                <a:gd name="connsiteX11" fmla="*/ 27718 w 95250"/>
                <a:gd name="connsiteY11" fmla="*/ 146780 h 190500"/>
                <a:gd name="connsiteX12" fmla="*/ 33147 w 95250"/>
                <a:gd name="connsiteY12" fmla="*/ 166021 h 190500"/>
                <a:gd name="connsiteX13" fmla="*/ 49816 w 95250"/>
                <a:gd name="connsiteY13" fmla="*/ 172879 h 190500"/>
                <a:gd name="connsiteX14" fmla="*/ 66675 w 95250"/>
                <a:gd name="connsiteY14" fmla="*/ 166021 h 190500"/>
                <a:gd name="connsiteX15" fmla="*/ 72009 w 95250"/>
                <a:gd name="connsiteY15" fmla="*/ 146780 h 190500"/>
                <a:gd name="connsiteX16" fmla="*/ 72009 w 95250"/>
                <a:gd name="connsiteY16" fmla="*/ 51435 h 190500"/>
                <a:gd name="connsiteX17" fmla="*/ 66675 w 95250"/>
                <a:gd name="connsiteY17" fmla="*/ 32194 h 190500"/>
                <a:gd name="connsiteX18" fmla="*/ 49816 w 95250"/>
                <a:gd name="connsiteY18" fmla="*/ 25336 h 190500"/>
                <a:gd name="connsiteX19" fmla="*/ 33147 w 95250"/>
                <a:gd name="connsiteY19" fmla="*/ 32194 h 190500"/>
                <a:gd name="connsiteX20" fmla="*/ 27718 w 95250"/>
                <a:gd name="connsiteY20" fmla="*/ 51435 h 190500"/>
                <a:gd name="connsiteX21" fmla="*/ 27718 w 95250"/>
                <a:gd name="connsiteY21" fmla="*/ 14678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5250" h="190500">
                  <a:moveTo>
                    <a:pt x="7144" y="52483"/>
                  </a:moveTo>
                  <a:cubicBezTo>
                    <a:pt x="7144" y="38576"/>
                    <a:pt x="10668" y="27527"/>
                    <a:pt x="17716" y="19336"/>
                  </a:cubicBezTo>
                  <a:cubicBezTo>
                    <a:pt x="24765" y="11144"/>
                    <a:pt x="35433" y="7144"/>
                    <a:pt x="49911" y="7144"/>
                  </a:cubicBezTo>
                  <a:cubicBezTo>
                    <a:pt x="64389" y="7144"/>
                    <a:pt x="75057" y="11240"/>
                    <a:pt x="82201" y="19336"/>
                  </a:cubicBezTo>
                  <a:cubicBezTo>
                    <a:pt x="89345" y="27527"/>
                    <a:pt x="92869" y="38576"/>
                    <a:pt x="92869" y="52483"/>
                  </a:cubicBezTo>
                  <a:lnTo>
                    <a:pt x="92869" y="145732"/>
                  </a:lnTo>
                  <a:cubicBezTo>
                    <a:pt x="92869" y="159448"/>
                    <a:pt x="89249" y="170498"/>
                    <a:pt x="82201" y="178689"/>
                  </a:cubicBezTo>
                  <a:cubicBezTo>
                    <a:pt x="75057" y="186976"/>
                    <a:pt x="64294" y="191071"/>
                    <a:pt x="49911" y="191071"/>
                  </a:cubicBezTo>
                  <a:cubicBezTo>
                    <a:pt x="35528" y="191071"/>
                    <a:pt x="24765" y="186976"/>
                    <a:pt x="17716" y="178689"/>
                  </a:cubicBezTo>
                  <a:cubicBezTo>
                    <a:pt x="10668" y="170402"/>
                    <a:pt x="7144" y="159448"/>
                    <a:pt x="7144" y="145732"/>
                  </a:cubicBezTo>
                  <a:lnTo>
                    <a:pt x="7144" y="52483"/>
                  </a:lnTo>
                  <a:close/>
                  <a:moveTo>
                    <a:pt x="27718" y="146780"/>
                  </a:moveTo>
                  <a:cubicBezTo>
                    <a:pt x="27718" y="155067"/>
                    <a:pt x="29528" y="161449"/>
                    <a:pt x="33147" y="166021"/>
                  </a:cubicBezTo>
                  <a:cubicBezTo>
                    <a:pt x="36766" y="170593"/>
                    <a:pt x="42386" y="172879"/>
                    <a:pt x="49816" y="172879"/>
                  </a:cubicBezTo>
                  <a:cubicBezTo>
                    <a:pt x="57245" y="172879"/>
                    <a:pt x="63055" y="170593"/>
                    <a:pt x="66675" y="166021"/>
                  </a:cubicBezTo>
                  <a:cubicBezTo>
                    <a:pt x="70199" y="161449"/>
                    <a:pt x="72009" y="155067"/>
                    <a:pt x="72009" y="146780"/>
                  </a:cubicBezTo>
                  <a:lnTo>
                    <a:pt x="72009" y="51435"/>
                  </a:lnTo>
                  <a:cubicBezTo>
                    <a:pt x="72009" y="43148"/>
                    <a:pt x="70199" y="36767"/>
                    <a:pt x="66675" y="32194"/>
                  </a:cubicBezTo>
                  <a:cubicBezTo>
                    <a:pt x="63151" y="27623"/>
                    <a:pt x="57531" y="25336"/>
                    <a:pt x="49816" y="25336"/>
                  </a:cubicBezTo>
                  <a:cubicBezTo>
                    <a:pt x="42100" y="25336"/>
                    <a:pt x="36766" y="27623"/>
                    <a:pt x="33147" y="32194"/>
                  </a:cubicBezTo>
                  <a:cubicBezTo>
                    <a:pt x="29528" y="36767"/>
                    <a:pt x="27718" y="43148"/>
                    <a:pt x="27718" y="51435"/>
                  </a:cubicBezTo>
                  <a:lnTo>
                    <a:pt x="27718" y="146780"/>
                  </a:lnTo>
                  <a:close/>
                </a:path>
              </a:pathLst>
            </a:custGeom>
            <a:solidFill>
              <a:srgbClr val="1D1D1B"/>
            </a:solidFill>
            <a:ln w="9525" cap="flat">
              <a:noFill/>
              <a:prstDash val="solid"/>
              <a:miter/>
            </a:ln>
          </p:spPr>
          <p:txBody>
            <a:bodyPr rtlCol="0" anchor="ctr"/>
            <a:lstStyle/>
            <a:p>
              <a:endParaRPr lang="ru-RU"/>
            </a:p>
          </p:txBody>
        </p:sp>
        <p:sp>
          <p:nvSpPr>
            <p:cNvPr id="55" name="Полилиния: фигура 54">
              <a:extLst>
                <a:ext uri="{FF2B5EF4-FFF2-40B4-BE49-F238E27FC236}">
                  <a16:creationId xmlns:a16="http://schemas.microsoft.com/office/drawing/2014/main" id="{B5CB2F0E-EC43-489F-B620-42CA544D5813}"/>
                </a:ext>
              </a:extLst>
            </p:cNvPr>
            <p:cNvSpPr/>
            <p:nvPr/>
          </p:nvSpPr>
          <p:spPr>
            <a:xfrm>
              <a:off x="14909769" y="2375813"/>
              <a:ext cx="95250" cy="190500"/>
            </a:xfrm>
            <a:custGeom>
              <a:avLst/>
              <a:gdLst>
                <a:gd name="connsiteX0" fmla="*/ 48959 w 95250"/>
                <a:gd name="connsiteY0" fmla="*/ 7239 h 190500"/>
                <a:gd name="connsiteX1" fmla="*/ 80201 w 95250"/>
                <a:gd name="connsiteY1" fmla="*/ 17145 h 190500"/>
                <a:gd name="connsiteX2" fmla="*/ 89535 w 95250"/>
                <a:gd name="connsiteY2" fmla="*/ 47149 h 190500"/>
                <a:gd name="connsiteX3" fmla="*/ 89535 w 95250"/>
                <a:gd name="connsiteY3" fmla="*/ 55626 h 190500"/>
                <a:gd name="connsiteX4" fmla="*/ 84773 w 95250"/>
                <a:gd name="connsiteY4" fmla="*/ 78962 h 190500"/>
                <a:gd name="connsiteX5" fmla="*/ 67723 w 95250"/>
                <a:gd name="connsiteY5" fmla="*/ 91440 h 190500"/>
                <a:gd name="connsiteX6" fmla="*/ 87059 w 95250"/>
                <a:gd name="connsiteY6" fmla="*/ 105061 h 190500"/>
                <a:gd name="connsiteX7" fmla="*/ 92774 w 95250"/>
                <a:gd name="connsiteY7" fmla="*/ 130016 h 190500"/>
                <a:gd name="connsiteX8" fmla="*/ 92774 w 95250"/>
                <a:gd name="connsiteY8" fmla="*/ 145256 h 190500"/>
                <a:gd name="connsiteX9" fmla="*/ 82391 w 95250"/>
                <a:gd name="connsiteY9" fmla="*/ 176594 h 190500"/>
                <a:gd name="connsiteX10" fmla="*/ 50102 w 95250"/>
                <a:gd name="connsiteY10" fmla="*/ 187547 h 190500"/>
                <a:gd name="connsiteX11" fmla="*/ 7144 w 95250"/>
                <a:gd name="connsiteY11" fmla="*/ 187547 h 190500"/>
                <a:gd name="connsiteX12" fmla="*/ 7144 w 95250"/>
                <a:gd name="connsiteY12" fmla="*/ 7144 h 190500"/>
                <a:gd name="connsiteX13" fmla="*/ 49054 w 95250"/>
                <a:gd name="connsiteY13" fmla="*/ 7144 h 190500"/>
                <a:gd name="connsiteX14" fmla="*/ 43910 w 95250"/>
                <a:gd name="connsiteY14" fmla="*/ 83820 h 190500"/>
                <a:gd name="connsiteX15" fmla="*/ 62770 w 95250"/>
                <a:gd name="connsiteY15" fmla="*/ 78962 h 190500"/>
                <a:gd name="connsiteX16" fmla="*/ 69056 w 95250"/>
                <a:gd name="connsiteY16" fmla="*/ 59912 h 190500"/>
                <a:gd name="connsiteX17" fmla="*/ 69056 w 95250"/>
                <a:gd name="connsiteY17" fmla="*/ 49340 h 190500"/>
                <a:gd name="connsiteX18" fmla="*/ 64389 w 95250"/>
                <a:gd name="connsiteY18" fmla="*/ 31433 h 190500"/>
                <a:gd name="connsiteX19" fmla="*/ 48483 w 95250"/>
                <a:gd name="connsiteY19" fmla="*/ 25622 h 190500"/>
                <a:gd name="connsiteX20" fmla="*/ 27908 w 95250"/>
                <a:gd name="connsiteY20" fmla="*/ 25622 h 190500"/>
                <a:gd name="connsiteX21" fmla="*/ 27908 w 95250"/>
                <a:gd name="connsiteY21" fmla="*/ 83820 h 190500"/>
                <a:gd name="connsiteX22" fmla="*/ 43910 w 95250"/>
                <a:gd name="connsiteY22" fmla="*/ 83820 h 190500"/>
                <a:gd name="connsiteX23" fmla="*/ 50006 w 95250"/>
                <a:gd name="connsiteY23" fmla="*/ 169354 h 190500"/>
                <a:gd name="connsiteX24" fmla="*/ 72200 w 95250"/>
                <a:gd name="connsiteY24" fmla="*/ 144875 h 190500"/>
                <a:gd name="connsiteX25" fmla="*/ 72200 w 95250"/>
                <a:gd name="connsiteY25" fmla="*/ 128873 h 190500"/>
                <a:gd name="connsiteX26" fmla="*/ 65913 w 95250"/>
                <a:gd name="connsiteY26" fmla="*/ 107823 h 190500"/>
                <a:gd name="connsiteX27" fmla="*/ 46006 w 95250"/>
                <a:gd name="connsiteY27" fmla="*/ 102013 h 190500"/>
                <a:gd name="connsiteX28" fmla="*/ 27813 w 95250"/>
                <a:gd name="connsiteY28" fmla="*/ 102013 h 190500"/>
                <a:gd name="connsiteX29" fmla="*/ 27813 w 95250"/>
                <a:gd name="connsiteY29" fmla="*/ 169259 h 190500"/>
                <a:gd name="connsiteX30" fmla="*/ 49911 w 95250"/>
                <a:gd name="connsiteY30" fmla="*/ 169259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5250" h="190500">
                  <a:moveTo>
                    <a:pt x="48959" y="7239"/>
                  </a:moveTo>
                  <a:cubicBezTo>
                    <a:pt x="63532" y="7239"/>
                    <a:pt x="73914" y="10573"/>
                    <a:pt x="80201" y="17145"/>
                  </a:cubicBezTo>
                  <a:cubicBezTo>
                    <a:pt x="86487" y="23717"/>
                    <a:pt x="89535" y="33719"/>
                    <a:pt x="89535" y="47149"/>
                  </a:cubicBezTo>
                  <a:lnTo>
                    <a:pt x="89535" y="55626"/>
                  </a:lnTo>
                  <a:cubicBezTo>
                    <a:pt x="89535" y="65246"/>
                    <a:pt x="87916" y="73057"/>
                    <a:pt x="84773" y="78962"/>
                  </a:cubicBezTo>
                  <a:cubicBezTo>
                    <a:pt x="81534" y="84868"/>
                    <a:pt x="75914" y="89059"/>
                    <a:pt x="67723" y="91440"/>
                  </a:cubicBezTo>
                  <a:cubicBezTo>
                    <a:pt x="76772" y="93821"/>
                    <a:pt x="83249" y="98393"/>
                    <a:pt x="87059" y="105061"/>
                  </a:cubicBezTo>
                  <a:cubicBezTo>
                    <a:pt x="90869" y="111728"/>
                    <a:pt x="92774" y="120110"/>
                    <a:pt x="92774" y="130016"/>
                  </a:cubicBezTo>
                  <a:lnTo>
                    <a:pt x="92774" y="145256"/>
                  </a:lnTo>
                  <a:cubicBezTo>
                    <a:pt x="92774" y="158782"/>
                    <a:pt x="89345" y="169259"/>
                    <a:pt x="82391" y="176594"/>
                  </a:cubicBezTo>
                  <a:cubicBezTo>
                    <a:pt x="75438" y="183928"/>
                    <a:pt x="64675" y="187547"/>
                    <a:pt x="50102" y="187547"/>
                  </a:cubicBezTo>
                  <a:lnTo>
                    <a:pt x="7144" y="187547"/>
                  </a:lnTo>
                  <a:lnTo>
                    <a:pt x="7144" y="7144"/>
                  </a:lnTo>
                  <a:lnTo>
                    <a:pt x="49054" y="7144"/>
                  </a:lnTo>
                  <a:close/>
                  <a:moveTo>
                    <a:pt x="43910" y="83820"/>
                  </a:moveTo>
                  <a:cubicBezTo>
                    <a:pt x="52292" y="83820"/>
                    <a:pt x="58579" y="82201"/>
                    <a:pt x="62770" y="78962"/>
                  </a:cubicBezTo>
                  <a:cubicBezTo>
                    <a:pt x="66961" y="75724"/>
                    <a:pt x="69056" y="69342"/>
                    <a:pt x="69056" y="59912"/>
                  </a:cubicBezTo>
                  <a:lnTo>
                    <a:pt x="69056" y="49340"/>
                  </a:lnTo>
                  <a:cubicBezTo>
                    <a:pt x="69056" y="41243"/>
                    <a:pt x="67533" y="35338"/>
                    <a:pt x="64389" y="31433"/>
                  </a:cubicBezTo>
                  <a:cubicBezTo>
                    <a:pt x="61246" y="27527"/>
                    <a:pt x="56007" y="25622"/>
                    <a:pt x="48483" y="25622"/>
                  </a:cubicBezTo>
                  <a:lnTo>
                    <a:pt x="27908" y="25622"/>
                  </a:lnTo>
                  <a:lnTo>
                    <a:pt x="27908" y="83820"/>
                  </a:lnTo>
                  <a:lnTo>
                    <a:pt x="43910" y="83820"/>
                  </a:lnTo>
                  <a:close/>
                  <a:moveTo>
                    <a:pt x="50006" y="169354"/>
                  </a:moveTo>
                  <a:cubicBezTo>
                    <a:pt x="64770" y="169354"/>
                    <a:pt x="72200" y="161163"/>
                    <a:pt x="72200" y="144875"/>
                  </a:cubicBezTo>
                  <a:lnTo>
                    <a:pt x="72200" y="128873"/>
                  </a:lnTo>
                  <a:cubicBezTo>
                    <a:pt x="72200" y="118777"/>
                    <a:pt x="70104" y="111728"/>
                    <a:pt x="65913" y="107823"/>
                  </a:cubicBezTo>
                  <a:cubicBezTo>
                    <a:pt x="61722" y="103918"/>
                    <a:pt x="55150" y="102013"/>
                    <a:pt x="46006" y="102013"/>
                  </a:cubicBezTo>
                  <a:lnTo>
                    <a:pt x="27813" y="102013"/>
                  </a:lnTo>
                  <a:lnTo>
                    <a:pt x="27813" y="169259"/>
                  </a:lnTo>
                  <a:lnTo>
                    <a:pt x="49911" y="169259"/>
                  </a:lnTo>
                  <a:close/>
                </a:path>
              </a:pathLst>
            </a:custGeom>
            <a:solidFill>
              <a:srgbClr val="1D1D1B"/>
            </a:solidFill>
            <a:ln w="9525" cap="flat">
              <a:noFill/>
              <a:prstDash val="solid"/>
              <a:miter/>
            </a:ln>
          </p:spPr>
          <p:txBody>
            <a:bodyPr rtlCol="0" anchor="ctr"/>
            <a:lstStyle/>
            <a:p>
              <a:endParaRPr lang="ru-RU"/>
            </a:p>
          </p:txBody>
        </p:sp>
      </p:grpSp>
      <p:grpSp>
        <p:nvGrpSpPr>
          <p:cNvPr id="72" name="Группа 71">
            <a:extLst>
              <a:ext uri="{FF2B5EF4-FFF2-40B4-BE49-F238E27FC236}">
                <a16:creationId xmlns:a16="http://schemas.microsoft.com/office/drawing/2014/main" id="{C4E15C9B-E3AA-47AF-AE80-4828C0B5FCEF}"/>
              </a:ext>
            </a:extLst>
          </p:cNvPr>
          <p:cNvGrpSpPr/>
          <p:nvPr userDrawn="1"/>
        </p:nvGrpSpPr>
        <p:grpSpPr>
          <a:xfrm>
            <a:off x="19297049" y="4928864"/>
            <a:ext cx="6334426" cy="9019698"/>
            <a:chOff x="19297049" y="4928864"/>
            <a:chExt cx="6334426" cy="9019698"/>
          </a:xfrm>
        </p:grpSpPr>
        <p:sp>
          <p:nvSpPr>
            <p:cNvPr id="73" name="Полилиния: фигура 72">
              <a:extLst>
                <a:ext uri="{FF2B5EF4-FFF2-40B4-BE49-F238E27FC236}">
                  <a16:creationId xmlns:a16="http://schemas.microsoft.com/office/drawing/2014/main" id="{CAEAA989-0B0B-4122-9FE3-77A0D220ADCB}"/>
                </a:ext>
              </a:extLst>
            </p:cNvPr>
            <p:cNvSpPr/>
            <p:nvPr userDrawn="1"/>
          </p:nvSpPr>
          <p:spPr>
            <a:xfrm rot="19320000">
              <a:off x="19349351" y="4928864"/>
              <a:ext cx="5824344" cy="565034"/>
            </a:xfrm>
            <a:custGeom>
              <a:avLst/>
              <a:gdLst>
                <a:gd name="connsiteX0" fmla="*/ 5824344 w 5824344"/>
                <a:gd name="connsiteY0" fmla="*/ 0 h 565034"/>
                <a:gd name="connsiteX1" fmla="*/ 5382891 w 5824344"/>
                <a:gd name="connsiteY1" fmla="*/ 565034 h 565034"/>
                <a:gd name="connsiteX2" fmla="*/ 0 w 5824344"/>
                <a:gd name="connsiteY2" fmla="*/ 565034 h 565034"/>
                <a:gd name="connsiteX3" fmla="*/ 0 w 5824344"/>
                <a:gd name="connsiteY3" fmla="*/ 0 h 565034"/>
              </a:gdLst>
              <a:ahLst/>
              <a:cxnLst>
                <a:cxn ang="0">
                  <a:pos x="connsiteX0" y="connsiteY0"/>
                </a:cxn>
                <a:cxn ang="0">
                  <a:pos x="connsiteX1" y="connsiteY1"/>
                </a:cxn>
                <a:cxn ang="0">
                  <a:pos x="connsiteX2" y="connsiteY2"/>
                </a:cxn>
                <a:cxn ang="0">
                  <a:pos x="connsiteX3" y="connsiteY3"/>
                </a:cxn>
              </a:cxnLst>
              <a:rect l="l" t="t" r="r" b="b"/>
              <a:pathLst>
                <a:path w="5824344" h="565034">
                  <a:moveTo>
                    <a:pt x="5824344" y="0"/>
                  </a:moveTo>
                  <a:lnTo>
                    <a:pt x="5382891" y="565034"/>
                  </a:lnTo>
                  <a:lnTo>
                    <a:pt x="0" y="565034"/>
                  </a:lnTo>
                  <a:lnTo>
                    <a:pt x="0" y="0"/>
                  </a:lnTo>
                  <a:close/>
                </a:path>
              </a:pathLst>
            </a:custGeom>
            <a:gradFill>
              <a:gsLst>
                <a:gs pos="0">
                  <a:srgbClr val="EDEDED">
                    <a:alpha val="0"/>
                  </a:srgbClr>
                </a:gs>
                <a:gs pos="100000">
                  <a:srgbClr val="ECECE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4" name="Полилиния: фигура 73">
              <a:extLst>
                <a:ext uri="{FF2B5EF4-FFF2-40B4-BE49-F238E27FC236}">
                  <a16:creationId xmlns:a16="http://schemas.microsoft.com/office/drawing/2014/main" id="{0DF22A2B-3BDC-4371-BAF5-58045CAFD7C1}"/>
                </a:ext>
              </a:extLst>
            </p:cNvPr>
            <p:cNvSpPr/>
            <p:nvPr userDrawn="1"/>
          </p:nvSpPr>
          <p:spPr>
            <a:xfrm rot="19320000">
              <a:off x="19399643" y="5631353"/>
              <a:ext cx="5768091" cy="565035"/>
            </a:xfrm>
            <a:custGeom>
              <a:avLst/>
              <a:gdLst>
                <a:gd name="connsiteX0" fmla="*/ 5768091 w 5768091"/>
                <a:gd name="connsiteY0" fmla="*/ 0 h 565035"/>
                <a:gd name="connsiteX1" fmla="*/ 5326638 w 5768091"/>
                <a:gd name="connsiteY1" fmla="*/ 565035 h 565035"/>
                <a:gd name="connsiteX2" fmla="*/ 1 w 5768091"/>
                <a:gd name="connsiteY2" fmla="*/ 565034 h 565035"/>
                <a:gd name="connsiteX3" fmla="*/ 0 w 5768091"/>
                <a:gd name="connsiteY3" fmla="*/ 0 h 565035"/>
              </a:gdLst>
              <a:ahLst/>
              <a:cxnLst>
                <a:cxn ang="0">
                  <a:pos x="connsiteX0" y="connsiteY0"/>
                </a:cxn>
                <a:cxn ang="0">
                  <a:pos x="connsiteX1" y="connsiteY1"/>
                </a:cxn>
                <a:cxn ang="0">
                  <a:pos x="connsiteX2" y="connsiteY2"/>
                </a:cxn>
                <a:cxn ang="0">
                  <a:pos x="connsiteX3" y="connsiteY3"/>
                </a:cxn>
              </a:cxnLst>
              <a:rect l="l" t="t" r="r" b="b"/>
              <a:pathLst>
                <a:path w="5768091" h="565035">
                  <a:moveTo>
                    <a:pt x="5768091" y="0"/>
                  </a:moveTo>
                  <a:lnTo>
                    <a:pt x="5326638" y="565035"/>
                  </a:lnTo>
                  <a:lnTo>
                    <a:pt x="1" y="565034"/>
                  </a:lnTo>
                  <a:lnTo>
                    <a:pt x="0" y="0"/>
                  </a:lnTo>
                  <a:close/>
                </a:path>
              </a:pathLst>
            </a:custGeom>
            <a:gradFill>
              <a:gsLst>
                <a:gs pos="0">
                  <a:srgbClr val="EDEDED">
                    <a:alpha val="0"/>
                  </a:srgbClr>
                </a:gs>
                <a:gs pos="100000">
                  <a:srgbClr val="D3D3D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Полилиния: фигура 74">
              <a:extLst>
                <a:ext uri="{FF2B5EF4-FFF2-40B4-BE49-F238E27FC236}">
                  <a16:creationId xmlns:a16="http://schemas.microsoft.com/office/drawing/2014/main" id="{A6FF97EC-A37A-4121-8C71-D145EC95B47D}"/>
                </a:ext>
              </a:extLst>
            </p:cNvPr>
            <p:cNvSpPr/>
            <p:nvPr userDrawn="1"/>
          </p:nvSpPr>
          <p:spPr>
            <a:xfrm rot="19320000">
              <a:off x="19706742" y="6233196"/>
              <a:ext cx="5768089" cy="1562650"/>
            </a:xfrm>
            <a:custGeom>
              <a:avLst/>
              <a:gdLst>
                <a:gd name="connsiteX0" fmla="*/ 5768089 w 5768089"/>
                <a:gd name="connsiteY0" fmla="*/ 0 h 1562650"/>
                <a:gd name="connsiteX1" fmla="*/ 4547213 w 5768089"/>
                <a:gd name="connsiteY1" fmla="*/ 1562650 h 1562650"/>
                <a:gd name="connsiteX2" fmla="*/ 1 w 5768089"/>
                <a:gd name="connsiteY2" fmla="*/ 1562650 h 1562650"/>
                <a:gd name="connsiteX3" fmla="*/ 0 w 5768089"/>
                <a:gd name="connsiteY3" fmla="*/ 0 h 1562650"/>
              </a:gdLst>
              <a:ahLst/>
              <a:cxnLst>
                <a:cxn ang="0">
                  <a:pos x="connsiteX0" y="connsiteY0"/>
                </a:cxn>
                <a:cxn ang="0">
                  <a:pos x="connsiteX1" y="connsiteY1"/>
                </a:cxn>
                <a:cxn ang="0">
                  <a:pos x="connsiteX2" y="connsiteY2"/>
                </a:cxn>
                <a:cxn ang="0">
                  <a:pos x="connsiteX3" y="connsiteY3"/>
                </a:cxn>
              </a:cxnLst>
              <a:rect l="l" t="t" r="r" b="b"/>
              <a:pathLst>
                <a:path w="5768089" h="1562650">
                  <a:moveTo>
                    <a:pt x="5768089" y="0"/>
                  </a:moveTo>
                  <a:lnTo>
                    <a:pt x="4547213" y="1562650"/>
                  </a:lnTo>
                  <a:lnTo>
                    <a:pt x="1" y="1562650"/>
                  </a:lnTo>
                  <a:lnTo>
                    <a:pt x="0" y="0"/>
                  </a:lnTo>
                  <a:close/>
                </a:path>
              </a:pathLst>
            </a:custGeom>
            <a:gradFill>
              <a:gsLst>
                <a:gs pos="0">
                  <a:srgbClr val="EDEDED">
                    <a:alpha val="0"/>
                  </a:srgbClr>
                </a:gs>
                <a:gs pos="100000">
                  <a:srgbClr val="E8E8E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Полилиния: фигура 75">
              <a:extLst>
                <a:ext uri="{FF2B5EF4-FFF2-40B4-BE49-F238E27FC236}">
                  <a16:creationId xmlns:a16="http://schemas.microsoft.com/office/drawing/2014/main" id="{B72C03DD-2F14-454A-A682-02F247C88446}"/>
                </a:ext>
              </a:extLst>
            </p:cNvPr>
            <p:cNvSpPr/>
            <p:nvPr userDrawn="1"/>
          </p:nvSpPr>
          <p:spPr>
            <a:xfrm rot="19320000">
              <a:off x="19468654" y="8289829"/>
              <a:ext cx="5768092" cy="789224"/>
            </a:xfrm>
            <a:custGeom>
              <a:avLst/>
              <a:gdLst>
                <a:gd name="connsiteX0" fmla="*/ 5768092 w 5768092"/>
                <a:gd name="connsiteY0" fmla="*/ 1 h 789224"/>
                <a:gd name="connsiteX1" fmla="*/ 5151483 w 5768092"/>
                <a:gd name="connsiteY1" fmla="*/ 789224 h 789224"/>
                <a:gd name="connsiteX2" fmla="*/ 0 w 5768092"/>
                <a:gd name="connsiteY2" fmla="*/ 789223 h 789224"/>
                <a:gd name="connsiteX3" fmla="*/ 1 w 5768092"/>
                <a:gd name="connsiteY3" fmla="*/ 0 h 789224"/>
              </a:gdLst>
              <a:ahLst/>
              <a:cxnLst>
                <a:cxn ang="0">
                  <a:pos x="connsiteX0" y="connsiteY0"/>
                </a:cxn>
                <a:cxn ang="0">
                  <a:pos x="connsiteX1" y="connsiteY1"/>
                </a:cxn>
                <a:cxn ang="0">
                  <a:pos x="connsiteX2" y="connsiteY2"/>
                </a:cxn>
                <a:cxn ang="0">
                  <a:pos x="connsiteX3" y="connsiteY3"/>
                </a:cxn>
              </a:cxnLst>
              <a:rect l="l" t="t" r="r" b="b"/>
              <a:pathLst>
                <a:path w="5768092" h="789224">
                  <a:moveTo>
                    <a:pt x="5768092" y="1"/>
                  </a:moveTo>
                  <a:lnTo>
                    <a:pt x="5151483" y="789224"/>
                  </a:lnTo>
                  <a:lnTo>
                    <a:pt x="0" y="789223"/>
                  </a:lnTo>
                  <a:lnTo>
                    <a:pt x="1" y="0"/>
                  </a:lnTo>
                  <a:close/>
                </a:path>
              </a:pathLst>
            </a:custGeom>
            <a:gradFill>
              <a:gsLst>
                <a:gs pos="0">
                  <a:srgbClr val="EDEDED">
                    <a:alpha val="0"/>
                  </a:srgbClr>
                </a:gs>
                <a:gs pos="100000">
                  <a:srgbClr val="D3D3D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7" name="Полилиния: фигура 76">
              <a:extLst>
                <a:ext uri="{FF2B5EF4-FFF2-40B4-BE49-F238E27FC236}">
                  <a16:creationId xmlns:a16="http://schemas.microsoft.com/office/drawing/2014/main" id="{02B164A9-47F5-4748-B979-D685DB3DEA6E}"/>
                </a:ext>
              </a:extLst>
            </p:cNvPr>
            <p:cNvSpPr/>
            <p:nvPr userDrawn="1"/>
          </p:nvSpPr>
          <p:spPr>
            <a:xfrm rot="19320000">
              <a:off x="19863385" y="9160800"/>
              <a:ext cx="5768090" cy="2071516"/>
            </a:xfrm>
            <a:custGeom>
              <a:avLst/>
              <a:gdLst>
                <a:gd name="connsiteX0" fmla="*/ 5768090 w 5768090"/>
                <a:gd name="connsiteY0" fmla="*/ 0 h 2071516"/>
                <a:gd name="connsiteX1" fmla="*/ 4149644 w 5768090"/>
                <a:gd name="connsiteY1" fmla="*/ 2071516 h 2071516"/>
                <a:gd name="connsiteX2" fmla="*/ 0 w 5768090"/>
                <a:gd name="connsiteY2" fmla="*/ 2071516 h 2071516"/>
                <a:gd name="connsiteX3" fmla="*/ 1 w 5768090"/>
                <a:gd name="connsiteY3" fmla="*/ 0 h 2071516"/>
              </a:gdLst>
              <a:ahLst/>
              <a:cxnLst>
                <a:cxn ang="0">
                  <a:pos x="connsiteX0" y="connsiteY0"/>
                </a:cxn>
                <a:cxn ang="0">
                  <a:pos x="connsiteX1" y="connsiteY1"/>
                </a:cxn>
                <a:cxn ang="0">
                  <a:pos x="connsiteX2" y="connsiteY2"/>
                </a:cxn>
                <a:cxn ang="0">
                  <a:pos x="connsiteX3" y="connsiteY3"/>
                </a:cxn>
              </a:cxnLst>
              <a:rect l="l" t="t" r="r" b="b"/>
              <a:pathLst>
                <a:path w="5768090" h="2071516">
                  <a:moveTo>
                    <a:pt x="5768090" y="0"/>
                  </a:moveTo>
                  <a:lnTo>
                    <a:pt x="4149644" y="2071516"/>
                  </a:lnTo>
                  <a:lnTo>
                    <a:pt x="0" y="2071516"/>
                  </a:lnTo>
                  <a:lnTo>
                    <a:pt x="1" y="0"/>
                  </a:lnTo>
                  <a:close/>
                </a:path>
              </a:pathLst>
            </a:custGeom>
            <a:gradFill>
              <a:gsLst>
                <a:gs pos="0">
                  <a:srgbClr val="EDEDED">
                    <a:alpha val="0"/>
                  </a:srgbClr>
                </a:gs>
                <a:gs pos="100000">
                  <a:srgbClr val="F1F1F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Полилиния: фигура 77">
              <a:extLst>
                <a:ext uri="{FF2B5EF4-FFF2-40B4-BE49-F238E27FC236}">
                  <a16:creationId xmlns:a16="http://schemas.microsoft.com/office/drawing/2014/main" id="{5D62E69D-AE3B-4C85-A626-1EEC4F0C1AF0}"/>
                </a:ext>
              </a:extLst>
            </p:cNvPr>
            <p:cNvSpPr/>
            <p:nvPr userDrawn="1"/>
          </p:nvSpPr>
          <p:spPr>
            <a:xfrm rot="19320000">
              <a:off x="19297049" y="11330459"/>
              <a:ext cx="5768092" cy="231758"/>
            </a:xfrm>
            <a:custGeom>
              <a:avLst/>
              <a:gdLst>
                <a:gd name="connsiteX0" fmla="*/ 5768092 w 5768092"/>
                <a:gd name="connsiteY0" fmla="*/ 0 h 231758"/>
                <a:gd name="connsiteX1" fmla="*/ 5587023 w 5768092"/>
                <a:gd name="connsiteY1" fmla="*/ 231758 h 231758"/>
                <a:gd name="connsiteX2" fmla="*/ 0 w 5768092"/>
                <a:gd name="connsiteY2" fmla="*/ 231758 h 231758"/>
                <a:gd name="connsiteX3" fmla="*/ 1 w 5768092"/>
                <a:gd name="connsiteY3" fmla="*/ 0 h 231758"/>
              </a:gdLst>
              <a:ahLst/>
              <a:cxnLst>
                <a:cxn ang="0">
                  <a:pos x="connsiteX0" y="connsiteY0"/>
                </a:cxn>
                <a:cxn ang="0">
                  <a:pos x="connsiteX1" y="connsiteY1"/>
                </a:cxn>
                <a:cxn ang="0">
                  <a:pos x="connsiteX2" y="connsiteY2"/>
                </a:cxn>
                <a:cxn ang="0">
                  <a:pos x="connsiteX3" y="connsiteY3"/>
                </a:cxn>
              </a:cxnLst>
              <a:rect l="l" t="t" r="r" b="b"/>
              <a:pathLst>
                <a:path w="5768092" h="231758">
                  <a:moveTo>
                    <a:pt x="5768092" y="0"/>
                  </a:moveTo>
                  <a:lnTo>
                    <a:pt x="5587023" y="231758"/>
                  </a:lnTo>
                  <a:lnTo>
                    <a:pt x="0" y="231758"/>
                  </a:lnTo>
                  <a:lnTo>
                    <a:pt x="1" y="0"/>
                  </a:lnTo>
                  <a:close/>
                </a:path>
              </a:pathLst>
            </a:custGeom>
            <a:gradFill>
              <a:gsLst>
                <a:gs pos="0">
                  <a:srgbClr val="4380BF"/>
                </a:gs>
                <a:gs pos="100000">
                  <a:srgbClr val="417BB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9" name="Полилиния: фигура 78">
              <a:extLst>
                <a:ext uri="{FF2B5EF4-FFF2-40B4-BE49-F238E27FC236}">
                  <a16:creationId xmlns:a16="http://schemas.microsoft.com/office/drawing/2014/main" id="{AF71DF33-598D-422A-887D-41B26FB745FF}"/>
                </a:ext>
              </a:extLst>
            </p:cNvPr>
            <p:cNvSpPr/>
            <p:nvPr userDrawn="1"/>
          </p:nvSpPr>
          <p:spPr>
            <a:xfrm rot="19320000">
              <a:off x="23675657" y="13380306"/>
              <a:ext cx="949098" cy="460454"/>
            </a:xfrm>
            <a:custGeom>
              <a:avLst/>
              <a:gdLst>
                <a:gd name="connsiteX0" fmla="*/ 949098 w 949098"/>
                <a:gd name="connsiteY0" fmla="*/ 1 h 460454"/>
                <a:gd name="connsiteX1" fmla="*/ 589353 w 949098"/>
                <a:gd name="connsiteY1" fmla="*/ 460454 h 460454"/>
                <a:gd name="connsiteX2" fmla="*/ 0 w 949098"/>
                <a:gd name="connsiteY2" fmla="*/ 0 h 460454"/>
              </a:gdLst>
              <a:ahLst/>
              <a:cxnLst>
                <a:cxn ang="0">
                  <a:pos x="connsiteX0" y="connsiteY0"/>
                </a:cxn>
                <a:cxn ang="0">
                  <a:pos x="connsiteX1" y="connsiteY1"/>
                </a:cxn>
                <a:cxn ang="0">
                  <a:pos x="connsiteX2" y="connsiteY2"/>
                </a:cxn>
              </a:cxnLst>
              <a:rect l="l" t="t" r="r" b="b"/>
              <a:pathLst>
                <a:path w="949098" h="460454">
                  <a:moveTo>
                    <a:pt x="949098" y="1"/>
                  </a:moveTo>
                  <a:lnTo>
                    <a:pt x="589353" y="460454"/>
                  </a:lnTo>
                  <a:lnTo>
                    <a:pt x="0" y="0"/>
                  </a:lnTo>
                  <a:close/>
                </a:path>
              </a:pathLst>
            </a:custGeom>
            <a:solidFill>
              <a:srgbClr val="4081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0" name="Полилиния: фигура 79">
              <a:extLst>
                <a:ext uri="{FF2B5EF4-FFF2-40B4-BE49-F238E27FC236}">
                  <a16:creationId xmlns:a16="http://schemas.microsoft.com/office/drawing/2014/main" id="{FB15F9AA-DAF8-4B63-BE28-E9363CA4B779}"/>
                </a:ext>
              </a:extLst>
            </p:cNvPr>
            <p:cNvSpPr/>
            <p:nvPr userDrawn="1"/>
          </p:nvSpPr>
          <p:spPr>
            <a:xfrm rot="19320000">
              <a:off x="20693067" y="12041348"/>
              <a:ext cx="4783466" cy="1907214"/>
            </a:xfrm>
            <a:custGeom>
              <a:avLst/>
              <a:gdLst>
                <a:gd name="connsiteX0" fmla="*/ 4783466 w 4783466"/>
                <a:gd name="connsiteY0" fmla="*/ 0 h 1907214"/>
                <a:gd name="connsiteX1" fmla="*/ 3293387 w 4783466"/>
                <a:gd name="connsiteY1" fmla="*/ 1907213 h 1907214"/>
                <a:gd name="connsiteX2" fmla="*/ 2441122 w 4783466"/>
                <a:gd name="connsiteY2" fmla="*/ 1907214 h 1907214"/>
                <a:gd name="connsiteX3" fmla="*/ 0 w 4783466"/>
                <a:gd name="connsiteY3" fmla="*/ 0 h 1907214"/>
              </a:gdLst>
              <a:ahLst/>
              <a:cxnLst>
                <a:cxn ang="0">
                  <a:pos x="connsiteX0" y="connsiteY0"/>
                </a:cxn>
                <a:cxn ang="0">
                  <a:pos x="connsiteX1" y="connsiteY1"/>
                </a:cxn>
                <a:cxn ang="0">
                  <a:pos x="connsiteX2" y="connsiteY2"/>
                </a:cxn>
                <a:cxn ang="0">
                  <a:pos x="connsiteX3" y="connsiteY3"/>
                </a:cxn>
              </a:cxnLst>
              <a:rect l="l" t="t" r="r" b="b"/>
              <a:pathLst>
                <a:path w="4783466" h="1907214">
                  <a:moveTo>
                    <a:pt x="4783466" y="0"/>
                  </a:moveTo>
                  <a:lnTo>
                    <a:pt x="3293387" y="1907213"/>
                  </a:lnTo>
                  <a:lnTo>
                    <a:pt x="2441122" y="1907214"/>
                  </a:lnTo>
                  <a:lnTo>
                    <a:pt x="0" y="0"/>
                  </a:lnTo>
                  <a:close/>
                </a:path>
              </a:pathLst>
            </a:custGeom>
            <a:gradFill>
              <a:gsLst>
                <a:gs pos="56000">
                  <a:srgbClr val="096CB9"/>
                </a:gs>
                <a:gs pos="0">
                  <a:srgbClr val="4081C3"/>
                </a:gs>
                <a:gs pos="100000">
                  <a:srgbClr val="033CA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67" name="Заголовок 2">
            <a:extLst>
              <a:ext uri="{FF2B5EF4-FFF2-40B4-BE49-F238E27FC236}">
                <a16:creationId xmlns:a16="http://schemas.microsoft.com/office/drawing/2014/main" id="{988D77B7-1946-4DF1-92E0-BC5648DC59B1}"/>
              </a:ext>
            </a:extLst>
          </p:cNvPr>
          <p:cNvSpPr>
            <a:spLocks noGrp="1"/>
          </p:cNvSpPr>
          <p:nvPr>
            <p:ph type="title" hasCustomPrompt="1"/>
          </p:nvPr>
        </p:nvSpPr>
        <p:spPr>
          <a:xfrm>
            <a:off x="3820693" y="3440039"/>
            <a:ext cx="18991681" cy="1518012"/>
          </a:xfrm>
          <a:prstGeom prst="rect">
            <a:avLst/>
          </a:prstGeom>
        </p:spPr>
        <p:txBody>
          <a:bodyPr/>
          <a:lstStyle>
            <a:lvl1pPr>
              <a:defRPr sz="3600" b="0">
                <a:solidFill>
                  <a:schemeClr val="bg1">
                    <a:lumMod val="85000"/>
                    <a:lumOff val="15000"/>
                  </a:schemeClr>
                </a:solidFill>
              </a:defRPr>
            </a:lvl1pPr>
          </a:lstStyle>
          <a:p>
            <a:r>
              <a:rPr lang="ru-RU" dirty="0"/>
              <a:t>Название курса</a:t>
            </a:r>
          </a:p>
        </p:txBody>
      </p:sp>
      <p:sp>
        <p:nvSpPr>
          <p:cNvPr id="68" name="Текст 4">
            <a:extLst>
              <a:ext uri="{FF2B5EF4-FFF2-40B4-BE49-F238E27FC236}">
                <a16:creationId xmlns:a16="http://schemas.microsoft.com/office/drawing/2014/main" id="{E4807CB3-45E3-4A62-A2F9-B37F61380A97}"/>
              </a:ext>
            </a:extLst>
          </p:cNvPr>
          <p:cNvSpPr>
            <a:spLocks noGrp="1"/>
          </p:cNvSpPr>
          <p:nvPr>
            <p:ph type="body" sz="quarter" idx="10" hasCustomPrompt="1"/>
          </p:nvPr>
        </p:nvSpPr>
        <p:spPr>
          <a:xfrm>
            <a:off x="3820694" y="5310188"/>
            <a:ext cx="18974219" cy="5210175"/>
          </a:xfrm>
          <a:prstGeom prst="rect">
            <a:avLst/>
          </a:prstGeom>
        </p:spPr>
        <p:txBody>
          <a:bodyPr/>
          <a:lstStyle>
            <a:lvl1pPr marL="0" indent="0">
              <a:buNone/>
              <a:defRPr sz="8800" b="1">
                <a:solidFill>
                  <a:srgbClr val="005CA9"/>
                </a:solidFill>
                <a:latin typeface="+mj-lt"/>
              </a:defRPr>
            </a:lvl1pPr>
          </a:lstStyle>
          <a:p>
            <a:pPr lvl="0"/>
            <a:r>
              <a:rPr lang="ru-RU" dirty="0"/>
              <a:t>Номер темы. Название темы</a:t>
            </a:r>
          </a:p>
        </p:txBody>
      </p:sp>
      <p:grpSp>
        <p:nvGrpSpPr>
          <p:cNvPr id="69" name="Группа 68">
            <a:extLst>
              <a:ext uri="{FF2B5EF4-FFF2-40B4-BE49-F238E27FC236}">
                <a16:creationId xmlns:a16="http://schemas.microsoft.com/office/drawing/2014/main" id="{986002FD-1322-45EA-AA12-194D4415B46B}"/>
              </a:ext>
            </a:extLst>
          </p:cNvPr>
          <p:cNvGrpSpPr/>
          <p:nvPr userDrawn="1"/>
        </p:nvGrpSpPr>
        <p:grpSpPr>
          <a:xfrm>
            <a:off x="1615002" y="5310188"/>
            <a:ext cx="1471528" cy="1471528"/>
            <a:chOff x="1615002" y="3114888"/>
            <a:chExt cx="1471528" cy="1471528"/>
          </a:xfrm>
        </p:grpSpPr>
        <p:sp>
          <p:nvSpPr>
            <p:cNvPr id="70" name="Прямоугольник: скругленные углы 69">
              <a:extLst>
                <a:ext uri="{FF2B5EF4-FFF2-40B4-BE49-F238E27FC236}">
                  <a16:creationId xmlns:a16="http://schemas.microsoft.com/office/drawing/2014/main" id="{5A267690-C15F-45AF-8270-AF92931D323D}"/>
                </a:ext>
              </a:extLst>
            </p:cNvPr>
            <p:cNvSpPr/>
            <p:nvPr userDrawn="1"/>
          </p:nvSpPr>
          <p:spPr>
            <a:xfrm>
              <a:off x="1615002" y="3114888"/>
              <a:ext cx="1471528" cy="1471528"/>
            </a:xfrm>
            <a:prstGeom prst="roundRect">
              <a:avLst>
                <a:gd name="adj" fmla="val 8768"/>
              </a:avLst>
            </a:prstGeom>
            <a:gradFill flip="none" rotWithShape="1">
              <a:gsLst>
                <a:gs pos="100000">
                  <a:srgbClr val="427EBD">
                    <a:shade val="67500"/>
                    <a:satMod val="115000"/>
                  </a:srgbClr>
                </a:gs>
                <a:gs pos="0">
                  <a:srgbClr val="427E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71" name="Рисунок 70">
              <a:extLst>
                <a:ext uri="{FF2B5EF4-FFF2-40B4-BE49-F238E27FC236}">
                  <a16:creationId xmlns:a16="http://schemas.microsoft.com/office/drawing/2014/main" id="{6C56BCF0-EDC7-4336-8D52-A1E470ABC36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30400" y="3423966"/>
              <a:ext cx="837732" cy="837732"/>
            </a:xfrm>
            <a:prstGeom prst="rect">
              <a:avLst/>
            </a:prstGeom>
          </p:spPr>
        </p:pic>
      </p:grpSp>
      <p:sp>
        <p:nvSpPr>
          <p:cNvPr id="81" name="Текст 58">
            <a:extLst>
              <a:ext uri="{FF2B5EF4-FFF2-40B4-BE49-F238E27FC236}">
                <a16:creationId xmlns:a16="http://schemas.microsoft.com/office/drawing/2014/main" id="{D58019D7-0765-48BA-AEE5-9B402443832D}"/>
              </a:ext>
            </a:extLst>
          </p:cNvPr>
          <p:cNvSpPr>
            <a:spLocks noGrp="1"/>
          </p:cNvSpPr>
          <p:nvPr>
            <p:ph type="body" sz="quarter" idx="11" hasCustomPrompt="1"/>
          </p:nvPr>
        </p:nvSpPr>
        <p:spPr>
          <a:xfrm>
            <a:off x="3821113" y="2713393"/>
            <a:ext cx="5917691" cy="722313"/>
          </a:xfrm>
          <a:prstGeom prst="rect">
            <a:avLst/>
          </a:prstGeom>
        </p:spPr>
        <p:txBody>
          <a:bodyPr/>
          <a:lstStyle>
            <a:lvl1pPr marL="0" indent="0">
              <a:buNone/>
              <a:defRPr sz="3600" cap="all" baseline="0">
                <a:solidFill>
                  <a:schemeClr val="bg1">
                    <a:lumMod val="95000"/>
                    <a:lumOff val="5000"/>
                  </a:schemeClr>
                </a:solidFill>
                <a:latin typeface="+mj-lt"/>
              </a:defRPr>
            </a:lvl1pPr>
          </a:lstStyle>
          <a:p>
            <a:pPr lvl="0"/>
            <a:r>
              <a:rPr lang="ru-RU" dirty="0"/>
              <a:t>Номер курса</a:t>
            </a:r>
          </a:p>
        </p:txBody>
      </p:sp>
    </p:spTree>
    <p:extLst>
      <p:ext uri="{BB962C8B-B14F-4D97-AF65-F5344CB8AC3E}">
        <p14:creationId xmlns:p14="http://schemas.microsoft.com/office/powerpoint/2010/main" val="3127354753"/>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10" name="Текст 2">
            <a:extLst>
              <a:ext uri="{FF2B5EF4-FFF2-40B4-BE49-F238E27FC236}">
                <a16:creationId xmlns:a16="http://schemas.microsoft.com/office/drawing/2014/main" id="{F08021CD-7FB9-9473-31D8-E47F0B858A1C}"/>
              </a:ext>
            </a:extLst>
          </p:cNvPr>
          <p:cNvSpPr>
            <a:spLocks noGrp="1"/>
          </p:cNvSpPr>
          <p:nvPr>
            <p:ph idx="1" hasCustomPrompt="1"/>
          </p:nvPr>
        </p:nvSpPr>
        <p:spPr>
          <a:xfrm>
            <a:off x="1587600" y="3103562"/>
            <a:ext cx="21224775" cy="9145587"/>
          </a:xfrm>
          <a:prstGeom prst="rect">
            <a:avLst/>
          </a:prstGeom>
        </p:spPr>
        <p:txBody>
          <a:bodyPr vert="horz" lIns="0" tIns="0" rIns="0" bIns="0" rtlCol="0">
            <a:noAutofit/>
          </a:bodyPr>
          <a:lstStyle>
            <a:lvl1pPr>
              <a:defRPr lang="ru-RU" dirty="0"/>
            </a:lvl1pPr>
            <a:lvl2pPr>
              <a:defRPr lang="ru-RU" dirty="0"/>
            </a:lvl2pPr>
            <a:lvl3pPr>
              <a:defRPr lang="ru-RU" dirty="0"/>
            </a:lvl3pPr>
            <a:lvl4pPr>
              <a:defRPr lang="ru-RU" dirty="0"/>
            </a:lvl4pPr>
            <a:lvl5pPr>
              <a:defRPr lang="ru-RU" dirty="0"/>
            </a:lvl5pPr>
          </a:lstStyle>
          <a:p>
            <a:pPr lvl="0"/>
            <a:r>
              <a:rPr lang="ru-RU" dirty="0"/>
              <a:t>Образец текста</a:t>
            </a:r>
          </a:p>
          <a:p>
            <a:pPr lvl="0"/>
            <a:endParaRPr lang="ru-RU" dirty="0"/>
          </a:p>
          <a:p>
            <a:pPr lvl="1">
              <a:buClr>
                <a:schemeClr val="accent1"/>
              </a:buClr>
            </a:pPr>
            <a:r>
              <a:rPr lang="ru-RU" dirty="0"/>
              <a:t>Ключевая мысль</a:t>
            </a:r>
          </a:p>
          <a:p>
            <a:pPr lvl="1">
              <a:buClr>
                <a:schemeClr val="accent1"/>
              </a:buClr>
            </a:pPr>
            <a:endParaRPr lang="ru-RU" dirty="0"/>
          </a:p>
          <a:p>
            <a:pPr lvl="2"/>
            <a:r>
              <a:rPr lang="ru-RU" dirty="0"/>
              <a:t>Маркированный список</a:t>
            </a:r>
          </a:p>
          <a:p>
            <a:pPr lvl="2"/>
            <a:endParaRPr lang="ru-RU" dirty="0"/>
          </a:p>
          <a:p>
            <a:pPr lvl="3"/>
            <a:r>
              <a:rPr lang="ru-RU" dirty="0"/>
              <a:t>Нумерованный список</a:t>
            </a:r>
          </a:p>
          <a:p>
            <a:pPr lvl="3"/>
            <a:endParaRPr lang="ru-RU" dirty="0"/>
          </a:p>
          <a:p>
            <a:pPr lvl="4"/>
            <a:r>
              <a:rPr lang="ru-RU" dirty="0"/>
              <a:t>Образец текста</a:t>
            </a:r>
          </a:p>
        </p:txBody>
      </p:sp>
      <p:cxnSp>
        <p:nvCxnSpPr>
          <p:cNvPr id="12" name="Straight Connector 7">
            <a:extLst>
              <a:ext uri="{FF2B5EF4-FFF2-40B4-BE49-F238E27FC236}">
                <a16:creationId xmlns:a16="http://schemas.microsoft.com/office/drawing/2014/main" id="{9C27640D-3729-C5BE-C3AC-C4C4E395F8E2}"/>
              </a:ext>
            </a:extLst>
          </p:cNvPr>
          <p:cNvCxnSpPr/>
          <p:nvPr userDrawn="1"/>
        </p:nvCxnSpPr>
        <p:spPr>
          <a:xfrm>
            <a:off x="-337930" y="1481400"/>
            <a:ext cx="1590261" cy="0"/>
          </a:xfrm>
          <a:prstGeom prst="line">
            <a:avLst/>
          </a:prstGeom>
          <a:ln w="76200" cap="rnd" cmpd="sng">
            <a:solidFill>
              <a:srgbClr val="005CA9"/>
            </a:solidFill>
            <a:prstDash val="solid"/>
            <a:round/>
            <a:headEnd type="none" w="lg" len="med"/>
            <a:tailEnd type="none" w="lg" len="med"/>
          </a:ln>
        </p:spPr>
        <p:style>
          <a:lnRef idx="2">
            <a:schemeClr val="accent1"/>
          </a:lnRef>
          <a:fillRef idx="0">
            <a:schemeClr val="accent1"/>
          </a:fillRef>
          <a:effectRef idx="1">
            <a:schemeClr val="accent1"/>
          </a:effectRef>
          <a:fontRef idx="minor">
            <a:schemeClr val="tx1"/>
          </a:fontRef>
        </p:style>
      </p:cxnSp>
      <p:sp>
        <p:nvSpPr>
          <p:cNvPr id="3" name="Заголовок 2">
            <a:extLst>
              <a:ext uri="{FF2B5EF4-FFF2-40B4-BE49-F238E27FC236}">
                <a16:creationId xmlns:a16="http://schemas.microsoft.com/office/drawing/2014/main" id="{7AA0C493-45E2-4702-B1CE-418119D86188}"/>
              </a:ext>
            </a:extLst>
          </p:cNvPr>
          <p:cNvSpPr>
            <a:spLocks noGrp="1"/>
          </p:cNvSpPr>
          <p:nvPr>
            <p:ph type="title"/>
          </p:nvPr>
        </p:nvSpPr>
        <p:spPr>
          <a:xfrm>
            <a:off x="1930400" y="1169934"/>
            <a:ext cx="20864413" cy="1933628"/>
          </a:xfrm>
          <a:prstGeom prst="rect">
            <a:avLst/>
          </a:prstGeom>
        </p:spPr>
        <p:txBody>
          <a:bodyPr/>
          <a:lstStyle>
            <a:lvl1pPr>
              <a:defRPr sz="4200" b="1"/>
            </a:lvl1pPr>
          </a:lstStyle>
          <a:p>
            <a:r>
              <a:rPr lang="ru-RU" dirty="0"/>
              <a:t>Образец заголовка</a:t>
            </a:r>
          </a:p>
        </p:txBody>
      </p:sp>
      <p:sp>
        <p:nvSpPr>
          <p:cNvPr id="8" name="Subtitle 2">
            <a:extLst>
              <a:ext uri="{FF2B5EF4-FFF2-40B4-BE49-F238E27FC236}">
                <a16:creationId xmlns:a16="http://schemas.microsoft.com/office/drawing/2014/main" id="{25EC004A-EE7F-4C00-8BC5-C24522D4F975}"/>
              </a:ext>
            </a:extLst>
          </p:cNvPr>
          <p:cNvSpPr txBox="1">
            <a:spLocks/>
          </p:cNvSpPr>
          <p:nvPr userDrawn="1"/>
        </p:nvSpPr>
        <p:spPr>
          <a:xfrm>
            <a:off x="1606550" y="-1"/>
            <a:ext cx="6088358" cy="906463"/>
          </a:xfrm>
          <a:prstGeom prst="rect">
            <a:avLst/>
          </a:prstGeom>
        </p:spPr>
        <p:txBody>
          <a:bodyPr vert="horz" lIns="0" tIns="0" rIns="0" bIns="288000" rtlCol="0" anchor="b">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en-US" sz="1400" b="0" kern="1200" spc="300" dirty="0">
                <a:solidFill>
                  <a:schemeClr val="tx2"/>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defTabSz="825500">
              <a:lnSpc>
                <a:spcPts val="5600"/>
              </a:lnSpc>
            </a:pPr>
            <a:r>
              <a:rPr lang="ru-RU" dirty="0">
                <a:latin typeface="Montserrat" pitchFamily="2" charset="-52"/>
              </a:rPr>
              <a:t>Тема 1. Название темы</a:t>
            </a:r>
          </a:p>
        </p:txBody>
      </p:sp>
      <p:grpSp>
        <p:nvGrpSpPr>
          <p:cNvPr id="22" name="Группа 21">
            <a:extLst>
              <a:ext uri="{FF2B5EF4-FFF2-40B4-BE49-F238E27FC236}">
                <a16:creationId xmlns:a16="http://schemas.microsoft.com/office/drawing/2014/main" id="{1FAD99EC-C10F-4A96-A5B9-CE1A76309392}"/>
              </a:ext>
            </a:extLst>
          </p:cNvPr>
          <p:cNvGrpSpPr/>
          <p:nvPr userDrawn="1"/>
        </p:nvGrpSpPr>
        <p:grpSpPr>
          <a:xfrm>
            <a:off x="19297049" y="4928864"/>
            <a:ext cx="6334426" cy="9019698"/>
            <a:chOff x="19297049" y="4928864"/>
            <a:chExt cx="6334426" cy="9019698"/>
          </a:xfrm>
        </p:grpSpPr>
        <p:sp>
          <p:nvSpPr>
            <p:cNvPr id="23" name="Полилиния: фигура 22">
              <a:extLst>
                <a:ext uri="{FF2B5EF4-FFF2-40B4-BE49-F238E27FC236}">
                  <a16:creationId xmlns:a16="http://schemas.microsoft.com/office/drawing/2014/main" id="{7DC33C96-7D96-4C68-8423-75A450675B16}"/>
                </a:ext>
              </a:extLst>
            </p:cNvPr>
            <p:cNvSpPr/>
            <p:nvPr userDrawn="1"/>
          </p:nvSpPr>
          <p:spPr>
            <a:xfrm rot="19320000">
              <a:off x="19349351" y="4928864"/>
              <a:ext cx="5824344" cy="565034"/>
            </a:xfrm>
            <a:custGeom>
              <a:avLst/>
              <a:gdLst>
                <a:gd name="connsiteX0" fmla="*/ 5824344 w 5824344"/>
                <a:gd name="connsiteY0" fmla="*/ 0 h 565034"/>
                <a:gd name="connsiteX1" fmla="*/ 5382891 w 5824344"/>
                <a:gd name="connsiteY1" fmla="*/ 565034 h 565034"/>
                <a:gd name="connsiteX2" fmla="*/ 0 w 5824344"/>
                <a:gd name="connsiteY2" fmla="*/ 565034 h 565034"/>
                <a:gd name="connsiteX3" fmla="*/ 0 w 5824344"/>
                <a:gd name="connsiteY3" fmla="*/ 0 h 565034"/>
              </a:gdLst>
              <a:ahLst/>
              <a:cxnLst>
                <a:cxn ang="0">
                  <a:pos x="connsiteX0" y="connsiteY0"/>
                </a:cxn>
                <a:cxn ang="0">
                  <a:pos x="connsiteX1" y="connsiteY1"/>
                </a:cxn>
                <a:cxn ang="0">
                  <a:pos x="connsiteX2" y="connsiteY2"/>
                </a:cxn>
                <a:cxn ang="0">
                  <a:pos x="connsiteX3" y="connsiteY3"/>
                </a:cxn>
              </a:cxnLst>
              <a:rect l="l" t="t" r="r" b="b"/>
              <a:pathLst>
                <a:path w="5824344" h="565034">
                  <a:moveTo>
                    <a:pt x="5824344" y="0"/>
                  </a:moveTo>
                  <a:lnTo>
                    <a:pt x="5382891" y="565034"/>
                  </a:lnTo>
                  <a:lnTo>
                    <a:pt x="0" y="565034"/>
                  </a:lnTo>
                  <a:lnTo>
                    <a:pt x="0" y="0"/>
                  </a:lnTo>
                  <a:close/>
                </a:path>
              </a:pathLst>
            </a:custGeom>
            <a:gradFill>
              <a:gsLst>
                <a:gs pos="0">
                  <a:srgbClr val="EDEDED">
                    <a:alpha val="0"/>
                  </a:srgbClr>
                </a:gs>
                <a:gs pos="100000">
                  <a:srgbClr val="ECECE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Полилиния: фигура 23">
              <a:extLst>
                <a:ext uri="{FF2B5EF4-FFF2-40B4-BE49-F238E27FC236}">
                  <a16:creationId xmlns:a16="http://schemas.microsoft.com/office/drawing/2014/main" id="{8A134614-CED0-45C6-9056-00E343E6B08A}"/>
                </a:ext>
              </a:extLst>
            </p:cNvPr>
            <p:cNvSpPr/>
            <p:nvPr userDrawn="1"/>
          </p:nvSpPr>
          <p:spPr>
            <a:xfrm rot="19320000">
              <a:off x="19399643" y="5631353"/>
              <a:ext cx="5768091" cy="565035"/>
            </a:xfrm>
            <a:custGeom>
              <a:avLst/>
              <a:gdLst>
                <a:gd name="connsiteX0" fmla="*/ 5768091 w 5768091"/>
                <a:gd name="connsiteY0" fmla="*/ 0 h 565035"/>
                <a:gd name="connsiteX1" fmla="*/ 5326638 w 5768091"/>
                <a:gd name="connsiteY1" fmla="*/ 565035 h 565035"/>
                <a:gd name="connsiteX2" fmla="*/ 1 w 5768091"/>
                <a:gd name="connsiteY2" fmla="*/ 565034 h 565035"/>
                <a:gd name="connsiteX3" fmla="*/ 0 w 5768091"/>
                <a:gd name="connsiteY3" fmla="*/ 0 h 565035"/>
              </a:gdLst>
              <a:ahLst/>
              <a:cxnLst>
                <a:cxn ang="0">
                  <a:pos x="connsiteX0" y="connsiteY0"/>
                </a:cxn>
                <a:cxn ang="0">
                  <a:pos x="connsiteX1" y="connsiteY1"/>
                </a:cxn>
                <a:cxn ang="0">
                  <a:pos x="connsiteX2" y="connsiteY2"/>
                </a:cxn>
                <a:cxn ang="0">
                  <a:pos x="connsiteX3" y="connsiteY3"/>
                </a:cxn>
              </a:cxnLst>
              <a:rect l="l" t="t" r="r" b="b"/>
              <a:pathLst>
                <a:path w="5768091" h="565035">
                  <a:moveTo>
                    <a:pt x="5768091" y="0"/>
                  </a:moveTo>
                  <a:lnTo>
                    <a:pt x="5326638" y="565035"/>
                  </a:lnTo>
                  <a:lnTo>
                    <a:pt x="1" y="565034"/>
                  </a:lnTo>
                  <a:lnTo>
                    <a:pt x="0" y="0"/>
                  </a:lnTo>
                  <a:close/>
                </a:path>
              </a:pathLst>
            </a:custGeom>
            <a:gradFill>
              <a:gsLst>
                <a:gs pos="0">
                  <a:srgbClr val="EDEDED">
                    <a:alpha val="0"/>
                  </a:srgbClr>
                </a:gs>
                <a:gs pos="100000">
                  <a:srgbClr val="D3D3D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Полилиния: фигура 24">
              <a:extLst>
                <a:ext uri="{FF2B5EF4-FFF2-40B4-BE49-F238E27FC236}">
                  <a16:creationId xmlns:a16="http://schemas.microsoft.com/office/drawing/2014/main" id="{08D7DB16-42DB-477A-812D-49FF0A1C8E98}"/>
                </a:ext>
              </a:extLst>
            </p:cNvPr>
            <p:cNvSpPr/>
            <p:nvPr userDrawn="1"/>
          </p:nvSpPr>
          <p:spPr>
            <a:xfrm rot="19320000">
              <a:off x="19706742" y="6233196"/>
              <a:ext cx="5768089" cy="1562650"/>
            </a:xfrm>
            <a:custGeom>
              <a:avLst/>
              <a:gdLst>
                <a:gd name="connsiteX0" fmla="*/ 5768089 w 5768089"/>
                <a:gd name="connsiteY0" fmla="*/ 0 h 1562650"/>
                <a:gd name="connsiteX1" fmla="*/ 4547213 w 5768089"/>
                <a:gd name="connsiteY1" fmla="*/ 1562650 h 1562650"/>
                <a:gd name="connsiteX2" fmla="*/ 1 w 5768089"/>
                <a:gd name="connsiteY2" fmla="*/ 1562650 h 1562650"/>
                <a:gd name="connsiteX3" fmla="*/ 0 w 5768089"/>
                <a:gd name="connsiteY3" fmla="*/ 0 h 1562650"/>
              </a:gdLst>
              <a:ahLst/>
              <a:cxnLst>
                <a:cxn ang="0">
                  <a:pos x="connsiteX0" y="connsiteY0"/>
                </a:cxn>
                <a:cxn ang="0">
                  <a:pos x="connsiteX1" y="connsiteY1"/>
                </a:cxn>
                <a:cxn ang="0">
                  <a:pos x="connsiteX2" y="connsiteY2"/>
                </a:cxn>
                <a:cxn ang="0">
                  <a:pos x="connsiteX3" y="connsiteY3"/>
                </a:cxn>
              </a:cxnLst>
              <a:rect l="l" t="t" r="r" b="b"/>
              <a:pathLst>
                <a:path w="5768089" h="1562650">
                  <a:moveTo>
                    <a:pt x="5768089" y="0"/>
                  </a:moveTo>
                  <a:lnTo>
                    <a:pt x="4547213" y="1562650"/>
                  </a:lnTo>
                  <a:lnTo>
                    <a:pt x="1" y="1562650"/>
                  </a:lnTo>
                  <a:lnTo>
                    <a:pt x="0" y="0"/>
                  </a:lnTo>
                  <a:close/>
                </a:path>
              </a:pathLst>
            </a:custGeom>
            <a:gradFill>
              <a:gsLst>
                <a:gs pos="0">
                  <a:srgbClr val="EDEDED">
                    <a:alpha val="0"/>
                  </a:srgbClr>
                </a:gs>
                <a:gs pos="100000">
                  <a:srgbClr val="E8E8E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олилиния: фигура 25">
              <a:extLst>
                <a:ext uri="{FF2B5EF4-FFF2-40B4-BE49-F238E27FC236}">
                  <a16:creationId xmlns:a16="http://schemas.microsoft.com/office/drawing/2014/main" id="{3AD57B09-4AEB-4126-B7C7-18C195C9C692}"/>
                </a:ext>
              </a:extLst>
            </p:cNvPr>
            <p:cNvSpPr/>
            <p:nvPr userDrawn="1"/>
          </p:nvSpPr>
          <p:spPr>
            <a:xfrm rot="19320000">
              <a:off x="19468654" y="8289829"/>
              <a:ext cx="5768092" cy="789224"/>
            </a:xfrm>
            <a:custGeom>
              <a:avLst/>
              <a:gdLst>
                <a:gd name="connsiteX0" fmla="*/ 5768092 w 5768092"/>
                <a:gd name="connsiteY0" fmla="*/ 1 h 789224"/>
                <a:gd name="connsiteX1" fmla="*/ 5151483 w 5768092"/>
                <a:gd name="connsiteY1" fmla="*/ 789224 h 789224"/>
                <a:gd name="connsiteX2" fmla="*/ 0 w 5768092"/>
                <a:gd name="connsiteY2" fmla="*/ 789223 h 789224"/>
                <a:gd name="connsiteX3" fmla="*/ 1 w 5768092"/>
                <a:gd name="connsiteY3" fmla="*/ 0 h 789224"/>
              </a:gdLst>
              <a:ahLst/>
              <a:cxnLst>
                <a:cxn ang="0">
                  <a:pos x="connsiteX0" y="connsiteY0"/>
                </a:cxn>
                <a:cxn ang="0">
                  <a:pos x="connsiteX1" y="connsiteY1"/>
                </a:cxn>
                <a:cxn ang="0">
                  <a:pos x="connsiteX2" y="connsiteY2"/>
                </a:cxn>
                <a:cxn ang="0">
                  <a:pos x="connsiteX3" y="connsiteY3"/>
                </a:cxn>
              </a:cxnLst>
              <a:rect l="l" t="t" r="r" b="b"/>
              <a:pathLst>
                <a:path w="5768092" h="789224">
                  <a:moveTo>
                    <a:pt x="5768092" y="1"/>
                  </a:moveTo>
                  <a:lnTo>
                    <a:pt x="5151483" y="789224"/>
                  </a:lnTo>
                  <a:lnTo>
                    <a:pt x="0" y="789223"/>
                  </a:lnTo>
                  <a:lnTo>
                    <a:pt x="1" y="0"/>
                  </a:lnTo>
                  <a:close/>
                </a:path>
              </a:pathLst>
            </a:custGeom>
            <a:gradFill>
              <a:gsLst>
                <a:gs pos="0">
                  <a:srgbClr val="EDEDED">
                    <a:alpha val="0"/>
                  </a:srgbClr>
                </a:gs>
                <a:gs pos="100000">
                  <a:srgbClr val="D3D3D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Полилиния: фигура 26">
              <a:extLst>
                <a:ext uri="{FF2B5EF4-FFF2-40B4-BE49-F238E27FC236}">
                  <a16:creationId xmlns:a16="http://schemas.microsoft.com/office/drawing/2014/main" id="{572B9CCB-2F10-480B-8967-99AFB6737D88}"/>
                </a:ext>
              </a:extLst>
            </p:cNvPr>
            <p:cNvSpPr/>
            <p:nvPr userDrawn="1"/>
          </p:nvSpPr>
          <p:spPr>
            <a:xfrm rot="19320000">
              <a:off x="19863385" y="9160800"/>
              <a:ext cx="5768090" cy="2071516"/>
            </a:xfrm>
            <a:custGeom>
              <a:avLst/>
              <a:gdLst>
                <a:gd name="connsiteX0" fmla="*/ 5768090 w 5768090"/>
                <a:gd name="connsiteY0" fmla="*/ 0 h 2071516"/>
                <a:gd name="connsiteX1" fmla="*/ 4149644 w 5768090"/>
                <a:gd name="connsiteY1" fmla="*/ 2071516 h 2071516"/>
                <a:gd name="connsiteX2" fmla="*/ 0 w 5768090"/>
                <a:gd name="connsiteY2" fmla="*/ 2071516 h 2071516"/>
                <a:gd name="connsiteX3" fmla="*/ 1 w 5768090"/>
                <a:gd name="connsiteY3" fmla="*/ 0 h 2071516"/>
              </a:gdLst>
              <a:ahLst/>
              <a:cxnLst>
                <a:cxn ang="0">
                  <a:pos x="connsiteX0" y="connsiteY0"/>
                </a:cxn>
                <a:cxn ang="0">
                  <a:pos x="connsiteX1" y="connsiteY1"/>
                </a:cxn>
                <a:cxn ang="0">
                  <a:pos x="connsiteX2" y="connsiteY2"/>
                </a:cxn>
                <a:cxn ang="0">
                  <a:pos x="connsiteX3" y="connsiteY3"/>
                </a:cxn>
              </a:cxnLst>
              <a:rect l="l" t="t" r="r" b="b"/>
              <a:pathLst>
                <a:path w="5768090" h="2071516">
                  <a:moveTo>
                    <a:pt x="5768090" y="0"/>
                  </a:moveTo>
                  <a:lnTo>
                    <a:pt x="4149644" y="2071516"/>
                  </a:lnTo>
                  <a:lnTo>
                    <a:pt x="0" y="2071516"/>
                  </a:lnTo>
                  <a:lnTo>
                    <a:pt x="1" y="0"/>
                  </a:lnTo>
                  <a:close/>
                </a:path>
              </a:pathLst>
            </a:custGeom>
            <a:gradFill>
              <a:gsLst>
                <a:gs pos="0">
                  <a:srgbClr val="EDEDED">
                    <a:alpha val="0"/>
                  </a:srgbClr>
                </a:gs>
                <a:gs pos="100000">
                  <a:srgbClr val="F1F1F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Полилиния: фигура 27">
              <a:extLst>
                <a:ext uri="{FF2B5EF4-FFF2-40B4-BE49-F238E27FC236}">
                  <a16:creationId xmlns:a16="http://schemas.microsoft.com/office/drawing/2014/main" id="{27C00875-D4D0-4302-A545-3297C94F882C}"/>
                </a:ext>
              </a:extLst>
            </p:cNvPr>
            <p:cNvSpPr/>
            <p:nvPr userDrawn="1"/>
          </p:nvSpPr>
          <p:spPr>
            <a:xfrm rot="19320000">
              <a:off x="19297049" y="11330459"/>
              <a:ext cx="5768092" cy="231758"/>
            </a:xfrm>
            <a:custGeom>
              <a:avLst/>
              <a:gdLst>
                <a:gd name="connsiteX0" fmla="*/ 5768092 w 5768092"/>
                <a:gd name="connsiteY0" fmla="*/ 0 h 231758"/>
                <a:gd name="connsiteX1" fmla="*/ 5587023 w 5768092"/>
                <a:gd name="connsiteY1" fmla="*/ 231758 h 231758"/>
                <a:gd name="connsiteX2" fmla="*/ 0 w 5768092"/>
                <a:gd name="connsiteY2" fmla="*/ 231758 h 231758"/>
                <a:gd name="connsiteX3" fmla="*/ 1 w 5768092"/>
                <a:gd name="connsiteY3" fmla="*/ 0 h 231758"/>
              </a:gdLst>
              <a:ahLst/>
              <a:cxnLst>
                <a:cxn ang="0">
                  <a:pos x="connsiteX0" y="connsiteY0"/>
                </a:cxn>
                <a:cxn ang="0">
                  <a:pos x="connsiteX1" y="connsiteY1"/>
                </a:cxn>
                <a:cxn ang="0">
                  <a:pos x="connsiteX2" y="connsiteY2"/>
                </a:cxn>
                <a:cxn ang="0">
                  <a:pos x="connsiteX3" y="connsiteY3"/>
                </a:cxn>
              </a:cxnLst>
              <a:rect l="l" t="t" r="r" b="b"/>
              <a:pathLst>
                <a:path w="5768092" h="231758">
                  <a:moveTo>
                    <a:pt x="5768092" y="0"/>
                  </a:moveTo>
                  <a:lnTo>
                    <a:pt x="5587023" y="231758"/>
                  </a:lnTo>
                  <a:lnTo>
                    <a:pt x="0" y="231758"/>
                  </a:lnTo>
                  <a:lnTo>
                    <a:pt x="1" y="0"/>
                  </a:lnTo>
                  <a:close/>
                </a:path>
              </a:pathLst>
            </a:custGeom>
            <a:gradFill>
              <a:gsLst>
                <a:gs pos="0">
                  <a:srgbClr val="4380BF"/>
                </a:gs>
                <a:gs pos="100000">
                  <a:srgbClr val="417BB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Полилиния: фигура 28">
              <a:extLst>
                <a:ext uri="{FF2B5EF4-FFF2-40B4-BE49-F238E27FC236}">
                  <a16:creationId xmlns:a16="http://schemas.microsoft.com/office/drawing/2014/main" id="{E4A03ADC-2867-4ED0-8727-11FF322FE31C}"/>
                </a:ext>
              </a:extLst>
            </p:cNvPr>
            <p:cNvSpPr/>
            <p:nvPr userDrawn="1"/>
          </p:nvSpPr>
          <p:spPr>
            <a:xfrm rot="19320000">
              <a:off x="23675657" y="13380306"/>
              <a:ext cx="949098" cy="460454"/>
            </a:xfrm>
            <a:custGeom>
              <a:avLst/>
              <a:gdLst>
                <a:gd name="connsiteX0" fmla="*/ 949098 w 949098"/>
                <a:gd name="connsiteY0" fmla="*/ 1 h 460454"/>
                <a:gd name="connsiteX1" fmla="*/ 589353 w 949098"/>
                <a:gd name="connsiteY1" fmla="*/ 460454 h 460454"/>
                <a:gd name="connsiteX2" fmla="*/ 0 w 949098"/>
                <a:gd name="connsiteY2" fmla="*/ 0 h 460454"/>
              </a:gdLst>
              <a:ahLst/>
              <a:cxnLst>
                <a:cxn ang="0">
                  <a:pos x="connsiteX0" y="connsiteY0"/>
                </a:cxn>
                <a:cxn ang="0">
                  <a:pos x="connsiteX1" y="connsiteY1"/>
                </a:cxn>
                <a:cxn ang="0">
                  <a:pos x="connsiteX2" y="connsiteY2"/>
                </a:cxn>
              </a:cxnLst>
              <a:rect l="l" t="t" r="r" b="b"/>
              <a:pathLst>
                <a:path w="949098" h="460454">
                  <a:moveTo>
                    <a:pt x="949098" y="1"/>
                  </a:moveTo>
                  <a:lnTo>
                    <a:pt x="589353" y="460454"/>
                  </a:lnTo>
                  <a:lnTo>
                    <a:pt x="0" y="0"/>
                  </a:lnTo>
                  <a:close/>
                </a:path>
              </a:pathLst>
            </a:custGeom>
            <a:solidFill>
              <a:srgbClr val="4081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олилиния: фигура 29">
              <a:extLst>
                <a:ext uri="{FF2B5EF4-FFF2-40B4-BE49-F238E27FC236}">
                  <a16:creationId xmlns:a16="http://schemas.microsoft.com/office/drawing/2014/main" id="{DFAD6FE4-59D0-43E1-B450-AA6C27CCA513}"/>
                </a:ext>
              </a:extLst>
            </p:cNvPr>
            <p:cNvSpPr/>
            <p:nvPr userDrawn="1"/>
          </p:nvSpPr>
          <p:spPr>
            <a:xfrm rot="19320000">
              <a:off x="20693067" y="12041348"/>
              <a:ext cx="4783466" cy="1907214"/>
            </a:xfrm>
            <a:custGeom>
              <a:avLst/>
              <a:gdLst>
                <a:gd name="connsiteX0" fmla="*/ 4783466 w 4783466"/>
                <a:gd name="connsiteY0" fmla="*/ 0 h 1907214"/>
                <a:gd name="connsiteX1" fmla="*/ 3293387 w 4783466"/>
                <a:gd name="connsiteY1" fmla="*/ 1907213 h 1907214"/>
                <a:gd name="connsiteX2" fmla="*/ 2441122 w 4783466"/>
                <a:gd name="connsiteY2" fmla="*/ 1907214 h 1907214"/>
                <a:gd name="connsiteX3" fmla="*/ 0 w 4783466"/>
                <a:gd name="connsiteY3" fmla="*/ 0 h 1907214"/>
              </a:gdLst>
              <a:ahLst/>
              <a:cxnLst>
                <a:cxn ang="0">
                  <a:pos x="connsiteX0" y="connsiteY0"/>
                </a:cxn>
                <a:cxn ang="0">
                  <a:pos x="connsiteX1" y="connsiteY1"/>
                </a:cxn>
                <a:cxn ang="0">
                  <a:pos x="connsiteX2" y="connsiteY2"/>
                </a:cxn>
                <a:cxn ang="0">
                  <a:pos x="connsiteX3" y="connsiteY3"/>
                </a:cxn>
              </a:cxnLst>
              <a:rect l="l" t="t" r="r" b="b"/>
              <a:pathLst>
                <a:path w="4783466" h="1907214">
                  <a:moveTo>
                    <a:pt x="4783466" y="0"/>
                  </a:moveTo>
                  <a:lnTo>
                    <a:pt x="3293387" y="1907213"/>
                  </a:lnTo>
                  <a:lnTo>
                    <a:pt x="2441122" y="1907214"/>
                  </a:lnTo>
                  <a:lnTo>
                    <a:pt x="0" y="0"/>
                  </a:lnTo>
                  <a:close/>
                </a:path>
              </a:pathLst>
            </a:custGeom>
            <a:gradFill>
              <a:gsLst>
                <a:gs pos="56000">
                  <a:srgbClr val="096CB9"/>
                </a:gs>
                <a:gs pos="0">
                  <a:srgbClr val="4081C3"/>
                </a:gs>
                <a:gs pos="100000">
                  <a:srgbClr val="033CA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32" name="Subtitle 2">
            <a:extLst>
              <a:ext uri="{FF2B5EF4-FFF2-40B4-BE49-F238E27FC236}">
                <a16:creationId xmlns:a16="http://schemas.microsoft.com/office/drawing/2014/main" id="{8C042013-097F-471D-B87C-2F9439963103}"/>
              </a:ext>
            </a:extLst>
          </p:cNvPr>
          <p:cNvSpPr txBox="1">
            <a:spLocks/>
          </p:cNvSpPr>
          <p:nvPr userDrawn="1"/>
        </p:nvSpPr>
        <p:spPr>
          <a:xfrm>
            <a:off x="15660551" y="0"/>
            <a:ext cx="7308851" cy="906463"/>
          </a:xfrm>
          <a:prstGeom prst="rect">
            <a:avLst/>
          </a:prstGeom>
        </p:spPr>
        <p:txBody>
          <a:bodyPr vert="horz" lIns="0" tIns="0" rIns="0" bIns="288000" rtlCol="0" anchor="b">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en-US" sz="1400" b="0" kern="1200" spc="300" dirty="0">
                <a:solidFill>
                  <a:schemeClr val="tx2"/>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lvl="0" defTabSz="825500">
              <a:lnSpc>
                <a:spcPts val="5600"/>
              </a:lnSpc>
              <a:spcAft>
                <a:spcPts val="0"/>
              </a:spcAft>
            </a:pPr>
            <a:r>
              <a:rPr lang="ru-RU" dirty="0"/>
              <a:t>ЦЕНТР ПРОФЕССИОНАЛЬНОЙ ПОДГОТОВКИ КАДРОВ</a:t>
            </a:r>
          </a:p>
        </p:txBody>
      </p:sp>
    </p:spTree>
    <p:extLst>
      <p:ext uri="{BB962C8B-B14F-4D97-AF65-F5344CB8AC3E}">
        <p14:creationId xmlns:p14="http://schemas.microsoft.com/office/powerpoint/2010/main" val="47019340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Маска фона">
    <p:spTree>
      <p:nvGrpSpPr>
        <p:cNvPr id="1" name=""/>
        <p:cNvGrpSpPr/>
        <p:nvPr/>
      </p:nvGrpSpPr>
      <p:grpSpPr>
        <a:xfrm>
          <a:off x="0" y="0"/>
          <a:ext cx="0" cy="0"/>
          <a:chOff x="0" y="0"/>
          <a:chExt cx="0" cy="0"/>
        </a:xfrm>
      </p:grpSpPr>
      <p:grpSp>
        <p:nvGrpSpPr>
          <p:cNvPr id="46" name="Группа 45">
            <a:extLst>
              <a:ext uri="{FF2B5EF4-FFF2-40B4-BE49-F238E27FC236}">
                <a16:creationId xmlns:a16="http://schemas.microsoft.com/office/drawing/2014/main" id="{888311B3-7250-415F-8CD5-3D40688C8FFA}"/>
              </a:ext>
            </a:extLst>
          </p:cNvPr>
          <p:cNvGrpSpPr/>
          <p:nvPr userDrawn="1"/>
        </p:nvGrpSpPr>
        <p:grpSpPr>
          <a:xfrm>
            <a:off x="19297049" y="4928864"/>
            <a:ext cx="6334426" cy="9019698"/>
            <a:chOff x="19297049" y="4928864"/>
            <a:chExt cx="6334426" cy="9019698"/>
          </a:xfrm>
        </p:grpSpPr>
        <p:sp>
          <p:nvSpPr>
            <p:cNvPr id="24" name="Полилиния: фигура 23">
              <a:extLst>
                <a:ext uri="{FF2B5EF4-FFF2-40B4-BE49-F238E27FC236}">
                  <a16:creationId xmlns:a16="http://schemas.microsoft.com/office/drawing/2014/main" id="{862354CD-7CBB-49F3-82CF-A22F4C9476A5}"/>
                </a:ext>
              </a:extLst>
            </p:cNvPr>
            <p:cNvSpPr/>
            <p:nvPr userDrawn="1"/>
          </p:nvSpPr>
          <p:spPr>
            <a:xfrm rot="19320000">
              <a:off x="19349351" y="4928864"/>
              <a:ext cx="5824344" cy="565034"/>
            </a:xfrm>
            <a:custGeom>
              <a:avLst/>
              <a:gdLst>
                <a:gd name="connsiteX0" fmla="*/ 5824344 w 5824344"/>
                <a:gd name="connsiteY0" fmla="*/ 0 h 565034"/>
                <a:gd name="connsiteX1" fmla="*/ 5382891 w 5824344"/>
                <a:gd name="connsiteY1" fmla="*/ 565034 h 565034"/>
                <a:gd name="connsiteX2" fmla="*/ 0 w 5824344"/>
                <a:gd name="connsiteY2" fmla="*/ 565034 h 565034"/>
                <a:gd name="connsiteX3" fmla="*/ 0 w 5824344"/>
                <a:gd name="connsiteY3" fmla="*/ 0 h 565034"/>
              </a:gdLst>
              <a:ahLst/>
              <a:cxnLst>
                <a:cxn ang="0">
                  <a:pos x="connsiteX0" y="connsiteY0"/>
                </a:cxn>
                <a:cxn ang="0">
                  <a:pos x="connsiteX1" y="connsiteY1"/>
                </a:cxn>
                <a:cxn ang="0">
                  <a:pos x="connsiteX2" y="connsiteY2"/>
                </a:cxn>
                <a:cxn ang="0">
                  <a:pos x="connsiteX3" y="connsiteY3"/>
                </a:cxn>
              </a:cxnLst>
              <a:rect l="l" t="t" r="r" b="b"/>
              <a:pathLst>
                <a:path w="5824344" h="565034">
                  <a:moveTo>
                    <a:pt x="5824344" y="0"/>
                  </a:moveTo>
                  <a:lnTo>
                    <a:pt x="5382891" y="565034"/>
                  </a:lnTo>
                  <a:lnTo>
                    <a:pt x="0" y="565034"/>
                  </a:lnTo>
                  <a:lnTo>
                    <a:pt x="0" y="0"/>
                  </a:lnTo>
                  <a:close/>
                </a:path>
              </a:pathLst>
            </a:custGeom>
            <a:gradFill>
              <a:gsLst>
                <a:gs pos="0">
                  <a:srgbClr val="EDEDED">
                    <a:alpha val="0"/>
                  </a:srgbClr>
                </a:gs>
                <a:gs pos="100000">
                  <a:srgbClr val="ECECE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Полилиния: фигура 27">
              <a:extLst>
                <a:ext uri="{FF2B5EF4-FFF2-40B4-BE49-F238E27FC236}">
                  <a16:creationId xmlns:a16="http://schemas.microsoft.com/office/drawing/2014/main" id="{B175F4D2-595A-4AC1-B164-4550A23711F5}"/>
                </a:ext>
              </a:extLst>
            </p:cNvPr>
            <p:cNvSpPr/>
            <p:nvPr userDrawn="1"/>
          </p:nvSpPr>
          <p:spPr>
            <a:xfrm rot="19320000">
              <a:off x="19399643" y="5631353"/>
              <a:ext cx="5768091" cy="565035"/>
            </a:xfrm>
            <a:custGeom>
              <a:avLst/>
              <a:gdLst>
                <a:gd name="connsiteX0" fmla="*/ 5768091 w 5768091"/>
                <a:gd name="connsiteY0" fmla="*/ 0 h 565035"/>
                <a:gd name="connsiteX1" fmla="*/ 5326638 w 5768091"/>
                <a:gd name="connsiteY1" fmla="*/ 565035 h 565035"/>
                <a:gd name="connsiteX2" fmla="*/ 1 w 5768091"/>
                <a:gd name="connsiteY2" fmla="*/ 565034 h 565035"/>
                <a:gd name="connsiteX3" fmla="*/ 0 w 5768091"/>
                <a:gd name="connsiteY3" fmla="*/ 0 h 565035"/>
              </a:gdLst>
              <a:ahLst/>
              <a:cxnLst>
                <a:cxn ang="0">
                  <a:pos x="connsiteX0" y="connsiteY0"/>
                </a:cxn>
                <a:cxn ang="0">
                  <a:pos x="connsiteX1" y="connsiteY1"/>
                </a:cxn>
                <a:cxn ang="0">
                  <a:pos x="connsiteX2" y="connsiteY2"/>
                </a:cxn>
                <a:cxn ang="0">
                  <a:pos x="connsiteX3" y="connsiteY3"/>
                </a:cxn>
              </a:cxnLst>
              <a:rect l="l" t="t" r="r" b="b"/>
              <a:pathLst>
                <a:path w="5768091" h="565035">
                  <a:moveTo>
                    <a:pt x="5768091" y="0"/>
                  </a:moveTo>
                  <a:lnTo>
                    <a:pt x="5326638" y="565035"/>
                  </a:lnTo>
                  <a:lnTo>
                    <a:pt x="1" y="565034"/>
                  </a:lnTo>
                  <a:lnTo>
                    <a:pt x="0" y="0"/>
                  </a:lnTo>
                  <a:close/>
                </a:path>
              </a:pathLst>
            </a:custGeom>
            <a:gradFill>
              <a:gsLst>
                <a:gs pos="0">
                  <a:srgbClr val="EDEDED">
                    <a:alpha val="0"/>
                  </a:srgbClr>
                </a:gs>
                <a:gs pos="100000">
                  <a:srgbClr val="D3D3D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олилиния: фигура 29">
              <a:extLst>
                <a:ext uri="{FF2B5EF4-FFF2-40B4-BE49-F238E27FC236}">
                  <a16:creationId xmlns:a16="http://schemas.microsoft.com/office/drawing/2014/main" id="{88398418-1AF8-4BD4-B412-D2273E1CA9A0}"/>
                </a:ext>
              </a:extLst>
            </p:cNvPr>
            <p:cNvSpPr/>
            <p:nvPr userDrawn="1"/>
          </p:nvSpPr>
          <p:spPr>
            <a:xfrm rot="19320000">
              <a:off x="19706742" y="6233196"/>
              <a:ext cx="5768089" cy="1562650"/>
            </a:xfrm>
            <a:custGeom>
              <a:avLst/>
              <a:gdLst>
                <a:gd name="connsiteX0" fmla="*/ 5768089 w 5768089"/>
                <a:gd name="connsiteY0" fmla="*/ 0 h 1562650"/>
                <a:gd name="connsiteX1" fmla="*/ 4547213 w 5768089"/>
                <a:gd name="connsiteY1" fmla="*/ 1562650 h 1562650"/>
                <a:gd name="connsiteX2" fmla="*/ 1 w 5768089"/>
                <a:gd name="connsiteY2" fmla="*/ 1562650 h 1562650"/>
                <a:gd name="connsiteX3" fmla="*/ 0 w 5768089"/>
                <a:gd name="connsiteY3" fmla="*/ 0 h 1562650"/>
              </a:gdLst>
              <a:ahLst/>
              <a:cxnLst>
                <a:cxn ang="0">
                  <a:pos x="connsiteX0" y="connsiteY0"/>
                </a:cxn>
                <a:cxn ang="0">
                  <a:pos x="connsiteX1" y="connsiteY1"/>
                </a:cxn>
                <a:cxn ang="0">
                  <a:pos x="connsiteX2" y="connsiteY2"/>
                </a:cxn>
                <a:cxn ang="0">
                  <a:pos x="connsiteX3" y="connsiteY3"/>
                </a:cxn>
              </a:cxnLst>
              <a:rect l="l" t="t" r="r" b="b"/>
              <a:pathLst>
                <a:path w="5768089" h="1562650">
                  <a:moveTo>
                    <a:pt x="5768089" y="0"/>
                  </a:moveTo>
                  <a:lnTo>
                    <a:pt x="4547213" y="1562650"/>
                  </a:lnTo>
                  <a:lnTo>
                    <a:pt x="1" y="1562650"/>
                  </a:lnTo>
                  <a:lnTo>
                    <a:pt x="0" y="0"/>
                  </a:lnTo>
                  <a:close/>
                </a:path>
              </a:pathLst>
            </a:custGeom>
            <a:gradFill>
              <a:gsLst>
                <a:gs pos="0">
                  <a:srgbClr val="EDEDED">
                    <a:alpha val="0"/>
                  </a:srgbClr>
                </a:gs>
                <a:gs pos="100000">
                  <a:srgbClr val="E8E8E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Полилиния: фигура 31">
              <a:extLst>
                <a:ext uri="{FF2B5EF4-FFF2-40B4-BE49-F238E27FC236}">
                  <a16:creationId xmlns:a16="http://schemas.microsoft.com/office/drawing/2014/main" id="{9C5439CE-2828-4E58-A7EE-2CDF6264047F}"/>
                </a:ext>
              </a:extLst>
            </p:cNvPr>
            <p:cNvSpPr/>
            <p:nvPr userDrawn="1"/>
          </p:nvSpPr>
          <p:spPr>
            <a:xfrm rot="19320000">
              <a:off x="19468654" y="8289829"/>
              <a:ext cx="5768092" cy="789224"/>
            </a:xfrm>
            <a:custGeom>
              <a:avLst/>
              <a:gdLst>
                <a:gd name="connsiteX0" fmla="*/ 5768092 w 5768092"/>
                <a:gd name="connsiteY0" fmla="*/ 1 h 789224"/>
                <a:gd name="connsiteX1" fmla="*/ 5151483 w 5768092"/>
                <a:gd name="connsiteY1" fmla="*/ 789224 h 789224"/>
                <a:gd name="connsiteX2" fmla="*/ 0 w 5768092"/>
                <a:gd name="connsiteY2" fmla="*/ 789223 h 789224"/>
                <a:gd name="connsiteX3" fmla="*/ 1 w 5768092"/>
                <a:gd name="connsiteY3" fmla="*/ 0 h 789224"/>
              </a:gdLst>
              <a:ahLst/>
              <a:cxnLst>
                <a:cxn ang="0">
                  <a:pos x="connsiteX0" y="connsiteY0"/>
                </a:cxn>
                <a:cxn ang="0">
                  <a:pos x="connsiteX1" y="connsiteY1"/>
                </a:cxn>
                <a:cxn ang="0">
                  <a:pos x="connsiteX2" y="connsiteY2"/>
                </a:cxn>
                <a:cxn ang="0">
                  <a:pos x="connsiteX3" y="connsiteY3"/>
                </a:cxn>
              </a:cxnLst>
              <a:rect l="l" t="t" r="r" b="b"/>
              <a:pathLst>
                <a:path w="5768092" h="789224">
                  <a:moveTo>
                    <a:pt x="5768092" y="1"/>
                  </a:moveTo>
                  <a:lnTo>
                    <a:pt x="5151483" y="789224"/>
                  </a:lnTo>
                  <a:lnTo>
                    <a:pt x="0" y="789223"/>
                  </a:lnTo>
                  <a:lnTo>
                    <a:pt x="1" y="0"/>
                  </a:lnTo>
                  <a:close/>
                </a:path>
              </a:pathLst>
            </a:custGeom>
            <a:gradFill>
              <a:gsLst>
                <a:gs pos="0">
                  <a:srgbClr val="EDEDED">
                    <a:alpha val="0"/>
                  </a:srgbClr>
                </a:gs>
                <a:gs pos="100000">
                  <a:srgbClr val="D3D3D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Полилиния: фигура 33">
              <a:extLst>
                <a:ext uri="{FF2B5EF4-FFF2-40B4-BE49-F238E27FC236}">
                  <a16:creationId xmlns:a16="http://schemas.microsoft.com/office/drawing/2014/main" id="{2CBD19E7-DEE6-4F04-8167-7A3C295C733F}"/>
                </a:ext>
              </a:extLst>
            </p:cNvPr>
            <p:cNvSpPr/>
            <p:nvPr userDrawn="1"/>
          </p:nvSpPr>
          <p:spPr>
            <a:xfrm rot="19320000">
              <a:off x="19863385" y="9160800"/>
              <a:ext cx="5768090" cy="2071516"/>
            </a:xfrm>
            <a:custGeom>
              <a:avLst/>
              <a:gdLst>
                <a:gd name="connsiteX0" fmla="*/ 5768090 w 5768090"/>
                <a:gd name="connsiteY0" fmla="*/ 0 h 2071516"/>
                <a:gd name="connsiteX1" fmla="*/ 4149644 w 5768090"/>
                <a:gd name="connsiteY1" fmla="*/ 2071516 h 2071516"/>
                <a:gd name="connsiteX2" fmla="*/ 0 w 5768090"/>
                <a:gd name="connsiteY2" fmla="*/ 2071516 h 2071516"/>
                <a:gd name="connsiteX3" fmla="*/ 1 w 5768090"/>
                <a:gd name="connsiteY3" fmla="*/ 0 h 2071516"/>
              </a:gdLst>
              <a:ahLst/>
              <a:cxnLst>
                <a:cxn ang="0">
                  <a:pos x="connsiteX0" y="connsiteY0"/>
                </a:cxn>
                <a:cxn ang="0">
                  <a:pos x="connsiteX1" y="connsiteY1"/>
                </a:cxn>
                <a:cxn ang="0">
                  <a:pos x="connsiteX2" y="connsiteY2"/>
                </a:cxn>
                <a:cxn ang="0">
                  <a:pos x="connsiteX3" y="connsiteY3"/>
                </a:cxn>
              </a:cxnLst>
              <a:rect l="l" t="t" r="r" b="b"/>
              <a:pathLst>
                <a:path w="5768090" h="2071516">
                  <a:moveTo>
                    <a:pt x="5768090" y="0"/>
                  </a:moveTo>
                  <a:lnTo>
                    <a:pt x="4149644" y="2071516"/>
                  </a:lnTo>
                  <a:lnTo>
                    <a:pt x="0" y="2071516"/>
                  </a:lnTo>
                  <a:lnTo>
                    <a:pt x="1" y="0"/>
                  </a:lnTo>
                  <a:close/>
                </a:path>
              </a:pathLst>
            </a:custGeom>
            <a:gradFill>
              <a:gsLst>
                <a:gs pos="0">
                  <a:srgbClr val="EDEDED">
                    <a:alpha val="0"/>
                  </a:srgbClr>
                </a:gs>
                <a:gs pos="100000">
                  <a:srgbClr val="F1F1F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Полилиния: фигура 35">
              <a:extLst>
                <a:ext uri="{FF2B5EF4-FFF2-40B4-BE49-F238E27FC236}">
                  <a16:creationId xmlns:a16="http://schemas.microsoft.com/office/drawing/2014/main" id="{33C46CB6-337E-400B-9EA8-ACE36B0B8277}"/>
                </a:ext>
              </a:extLst>
            </p:cNvPr>
            <p:cNvSpPr/>
            <p:nvPr userDrawn="1"/>
          </p:nvSpPr>
          <p:spPr>
            <a:xfrm rot="19320000">
              <a:off x="19297049" y="11330459"/>
              <a:ext cx="5768092" cy="231758"/>
            </a:xfrm>
            <a:custGeom>
              <a:avLst/>
              <a:gdLst>
                <a:gd name="connsiteX0" fmla="*/ 5768092 w 5768092"/>
                <a:gd name="connsiteY0" fmla="*/ 0 h 231758"/>
                <a:gd name="connsiteX1" fmla="*/ 5587023 w 5768092"/>
                <a:gd name="connsiteY1" fmla="*/ 231758 h 231758"/>
                <a:gd name="connsiteX2" fmla="*/ 0 w 5768092"/>
                <a:gd name="connsiteY2" fmla="*/ 231758 h 231758"/>
                <a:gd name="connsiteX3" fmla="*/ 1 w 5768092"/>
                <a:gd name="connsiteY3" fmla="*/ 0 h 231758"/>
              </a:gdLst>
              <a:ahLst/>
              <a:cxnLst>
                <a:cxn ang="0">
                  <a:pos x="connsiteX0" y="connsiteY0"/>
                </a:cxn>
                <a:cxn ang="0">
                  <a:pos x="connsiteX1" y="connsiteY1"/>
                </a:cxn>
                <a:cxn ang="0">
                  <a:pos x="connsiteX2" y="connsiteY2"/>
                </a:cxn>
                <a:cxn ang="0">
                  <a:pos x="connsiteX3" y="connsiteY3"/>
                </a:cxn>
              </a:cxnLst>
              <a:rect l="l" t="t" r="r" b="b"/>
              <a:pathLst>
                <a:path w="5768092" h="231758">
                  <a:moveTo>
                    <a:pt x="5768092" y="0"/>
                  </a:moveTo>
                  <a:lnTo>
                    <a:pt x="5587023" y="231758"/>
                  </a:lnTo>
                  <a:lnTo>
                    <a:pt x="0" y="231758"/>
                  </a:lnTo>
                  <a:lnTo>
                    <a:pt x="1" y="0"/>
                  </a:lnTo>
                  <a:close/>
                </a:path>
              </a:pathLst>
            </a:custGeom>
            <a:gradFill>
              <a:gsLst>
                <a:gs pos="0">
                  <a:srgbClr val="4380BF"/>
                </a:gs>
                <a:gs pos="100000">
                  <a:srgbClr val="417BB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Полилиния: фигура 44">
              <a:extLst>
                <a:ext uri="{FF2B5EF4-FFF2-40B4-BE49-F238E27FC236}">
                  <a16:creationId xmlns:a16="http://schemas.microsoft.com/office/drawing/2014/main" id="{ABB241C5-3E65-4A37-BC80-8A1D92433139}"/>
                </a:ext>
              </a:extLst>
            </p:cNvPr>
            <p:cNvSpPr/>
            <p:nvPr userDrawn="1"/>
          </p:nvSpPr>
          <p:spPr>
            <a:xfrm rot="19320000">
              <a:off x="23675657" y="13380306"/>
              <a:ext cx="949098" cy="460454"/>
            </a:xfrm>
            <a:custGeom>
              <a:avLst/>
              <a:gdLst>
                <a:gd name="connsiteX0" fmla="*/ 949098 w 949098"/>
                <a:gd name="connsiteY0" fmla="*/ 1 h 460454"/>
                <a:gd name="connsiteX1" fmla="*/ 589353 w 949098"/>
                <a:gd name="connsiteY1" fmla="*/ 460454 h 460454"/>
                <a:gd name="connsiteX2" fmla="*/ 0 w 949098"/>
                <a:gd name="connsiteY2" fmla="*/ 0 h 460454"/>
              </a:gdLst>
              <a:ahLst/>
              <a:cxnLst>
                <a:cxn ang="0">
                  <a:pos x="connsiteX0" y="connsiteY0"/>
                </a:cxn>
                <a:cxn ang="0">
                  <a:pos x="connsiteX1" y="connsiteY1"/>
                </a:cxn>
                <a:cxn ang="0">
                  <a:pos x="connsiteX2" y="connsiteY2"/>
                </a:cxn>
              </a:cxnLst>
              <a:rect l="l" t="t" r="r" b="b"/>
              <a:pathLst>
                <a:path w="949098" h="460454">
                  <a:moveTo>
                    <a:pt x="949098" y="1"/>
                  </a:moveTo>
                  <a:lnTo>
                    <a:pt x="589353" y="460454"/>
                  </a:lnTo>
                  <a:lnTo>
                    <a:pt x="0" y="0"/>
                  </a:lnTo>
                  <a:close/>
                </a:path>
              </a:pathLst>
            </a:custGeom>
            <a:solidFill>
              <a:srgbClr val="4081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Полилиния: фигура 41">
              <a:extLst>
                <a:ext uri="{FF2B5EF4-FFF2-40B4-BE49-F238E27FC236}">
                  <a16:creationId xmlns:a16="http://schemas.microsoft.com/office/drawing/2014/main" id="{5A4FC335-FD96-4BA0-A6EA-30549D9C0527}"/>
                </a:ext>
              </a:extLst>
            </p:cNvPr>
            <p:cNvSpPr/>
            <p:nvPr userDrawn="1"/>
          </p:nvSpPr>
          <p:spPr>
            <a:xfrm rot="19320000">
              <a:off x="20693067" y="12041348"/>
              <a:ext cx="4783466" cy="1907214"/>
            </a:xfrm>
            <a:custGeom>
              <a:avLst/>
              <a:gdLst>
                <a:gd name="connsiteX0" fmla="*/ 4783466 w 4783466"/>
                <a:gd name="connsiteY0" fmla="*/ 0 h 1907214"/>
                <a:gd name="connsiteX1" fmla="*/ 3293387 w 4783466"/>
                <a:gd name="connsiteY1" fmla="*/ 1907213 h 1907214"/>
                <a:gd name="connsiteX2" fmla="*/ 2441122 w 4783466"/>
                <a:gd name="connsiteY2" fmla="*/ 1907214 h 1907214"/>
                <a:gd name="connsiteX3" fmla="*/ 0 w 4783466"/>
                <a:gd name="connsiteY3" fmla="*/ 0 h 1907214"/>
              </a:gdLst>
              <a:ahLst/>
              <a:cxnLst>
                <a:cxn ang="0">
                  <a:pos x="connsiteX0" y="connsiteY0"/>
                </a:cxn>
                <a:cxn ang="0">
                  <a:pos x="connsiteX1" y="connsiteY1"/>
                </a:cxn>
                <a:cxn ang="0">
                  <a:pos x="connsiteX2" y="connsiteY2"/>
                </a:cxn>
                <a:cxn ang="0">
                  <a:pos x="connsiteX3" y="connsiteY3"/>
                </a:cxn>
              </a:cxnLst>
              <a:rect l="l" t="t" r="r" b="b"/>
              <a:pathLst>
                <a:path w="4783466" h="1907214">
                  <a:moveTo>
                    <a:pt x="4783466" y="0"/>
                  </a:moveTo>
                  <a:lnTo>
                    <a:pt x="3293387" y="1907213"/>
                  </a:lnTo>
                  <a:lnTo>
                    <a:pt x="2441122" y="1907214"/>
                  </a:lnTo>
                  <a:lnTo>
                    <a:pt x="0" y="0"/>
                  </a:lnTo>
                  <a:close/>
                </a:path>
              </a:pathLst>
            </a:custGeom>
            <a:gradFill>
              <a:gsLst>
                <a:gs pos="56000">
                  <a:srgbClr val="096CB9"/>
                </a:gs>
                <a:gs pos="0">
                  <a:srgbClr val="4081C3"/>
                </a:gs>
                <a:gs pos="100000">
                  <a:srgbClr val="033CA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2" name="Группа 11">
            <a:extLst>
              <a:ext uri="{FF2B5EF4-FFF2-40B4-BE49-F238E27FC236}">
                <a16:creationId xmlns:a16="http://schemas.microsoft.com/office/drawing/2014/main" id="{C5651C40-18DB-4A9C-9D87-1DE631F4FB7F}"/>
              </a:ext>
            </a:extLst>
          </p:cNvPr>
          <p:cNvGrpSpPr/>
          <p:nvPr userDrawn="1"/>
        </p:nvGrpSpPr>
        <p:grpSpPr>
          <a:xfrm rot="10800000">
            <a:off x="-3267629" y="-3399617"/>
            <a:ext cx="7377543" cy="11311709"/>
            <a:chOff x="6548831" y="4908102"/>
            <a:chExt cx="7377543" cy="11311709"/>
          </a:xfrm>
        </p:grpSpPr>
        <p:sp>
          <p:nvSpPr>
            <p:cNvPr id="13" name="Прямоугольник 12">
              <a:extLst>
                <a:ext uri="{FF2B5EF4-FFF2-40B4-BE49-F238E27FC236}">
                  <a16:creationId xmlns:a16="http://schemas.microsoft.com/office/drawing/2014/main" id="{2353887D-272F-4FE9-A73D-9C222307AEB1}"/>
                </a:ext>
              </a:extLst>
            </p:cNvPr>
            <p:cNvSpPr/>
            <p:nvPr userDrawn="1"/>
          </p:nvSpPr>
          <p:spPr>
            <a:xfrm rot="-2280000">
              <a:off x="6607096" y="4908102"/>
              <a:ext cx="6401368" cy="565034"/>
            </a:xfrm>
            <a:prstGeom prst="rect">
              <a:avLst/>
            </a:prstGeom>
            <a:gradFill>
              <a:gsLst>
                <a:gs pos="0">
                  <a:srgbClr val="EDEDED">
                    <a:alpha val="0"/>
                  </a:srgbClr>
                </a:gs>
                <a:gs pos="100000">
                  <a:srgbClr val="ECECE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a:extLst>
                <a:ext uri="{FF2B5EF4-FFF2-40B4-BE49-F238E27FC236}">
                  <a16:creationId xmlns:a16="http://schemas.microsoft.com/office/drawing/2014/main" id="{DB5385EC-BA20-40A8-BDF2-0AE9628F0B86}"/>
                </a:ext>
              </a:extLst>
            </p:cNvPr>
            <p:cNvSpPr/>
            <p:nvPr userDrawn="1"/>
          </p:nvSpPr>
          <p:spPr>
            <a:xfrm rot="-2280000">
              <a:off x="6651424" y="5593275"/>
              <a:ext cx="6401368" cy="565034"/>
            </a:xfrm>
            <a:prstGeom prst="rect">
              <a:avLst/>
            </a:prstGeom>
            <a:gradFill>
              <a:gsLst>
                <a:gs pos="0">
                  <a:srgbClr val="EDEDED">
                    <a:alpha val="0"/>
                  </a:srgbClr>
                </a:gs>
                <a:gs pos="100000">
                  <a:srgbClr val="D3D3D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a:extLst>
                <a:ext uri="{FF2B5EF4-FFF2-40B4-BE49-F238E27FC236}">
                  <a16:creationId xmlns:a16="http://schemas.microsoft.com/office/drawing/2014/main" id="{431AD82A-A012-402F-81FE-435B8CA1A37F}"/>
                </a:ext>
              </a:extLst>
            </p:cNvPr>
            <p:cNvSpPr/>
            <p:nvPr userDrawn="1"/>
          </p:nvSpPr>
          <p:spPr>
            <a:xfrm rot="-2280000">
              <a:off x="6958522" y="6195119"/>
              <a:ext cx="6401368" cy="1562650"/>
            </a:xfrm>
            <a:prstGeom prst="rect">
              <a:avLst/>
            </a:prstGeom>
            <a:gradFill>
              <a:gsLst>
                <a:gs pos="0">
                  <a:srgbClr val="EDEDED">
                    <a:alpha val="0"/>
                  </a:srgbClr>
                </a:gs>
                <a:gs pos="100000">
                  <a:srgbClr val="E8E8E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a:extLst>
                <a:ext uri="{FF2B5EF4-FFF2-40B4-BE49-F238E27FC236}">
                  <a16:creationId xmlns:a16="http://schemas.microsoft.com/office/drawing/2014/main" id="{961D54B1-1D09-4844-9F27-39DA0B80329B}"/>
                </a:ext>
              </a:extLst>
            </p:cNvPr>
            <p:cNvSpPr/>
            <p:nvPr userDrawn="1"/>
          </p:nvSpPr>
          <p:spPr>
            <a:xfrm rot="-2280000">
              <a:off x="6720436" y="8251751"/>
              <a:ext cx="6401368" cy="789224"/>
            </a:xfrm>
            <a:prstGeom prst="rect">
              <a:avLst/>
            </a:prstGeom>
            <a:gradFill>
              <a:gsLst>
                <a:gs pos="0">
                  <a:srgbClr val="EDEDED">
                    <a:alpha val="0"/>
                  </a:srgbClr>
                </a:gs>
                <a:gs pos="100000">
                  <a:srgbClr val="D3D3D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a:extLst>
                <a:ext uri="{FF2B5EF4-FFF2-40B4-BE49-F238E27FC236}">
                  <a16:creationId xmlns:a16="http://schemas.microsoft.com/office/drawing/2014/main" id="{33D40883-68DC-4274-8749-06BC8A0E38C6}"/>
                </a:ext>
              </a:extLst>
            </p:cNvPr>
            <p:cNvSpPr/>
            <p:nvPr userDrawn="1"/>
          </p:nvSpPr>
          <p:spPr>
            <a:xfrm rot="-2280000">
              <a:off x="7115166" y="9122723"/>
              <a:ext cx="6401368" cy="2071516"/>
            </a:xfrm>
            <a:prstGeom prst="rect">
              <a:avLst/>
            </a:prstGeom>
            <a:gradFill>
              <a:gsLst>
                <a:gs pos="0">
                  <a:srgbClr val="EDEDED">
                    <a:alpha val="0"/>
                  </a:srgbClr>
                </a:gs>
                <a:gs pos="100000">
                  <a:srgbClr val="F1F1F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a:extLst>
                <a:ext uri="{FF2B5EF4-FFF2-40B4-BE49-F238E27FC236}">
                  <a16:creationId xmlns:a16="http://schemas.microsoft.com/office/drawing/2014/main" id="{1AE9C692-59A8-4AB6-9302-7921F449421A}"/>
                </a:ext>
              </a:extLst>
            </p:cNvPr>
            <p:cNvSpPr/>
            <p:nvPr userDrawn="1"/>
          </p:nvSpPr>
          <p:spPr>
            <a:xfrm rot="-2280000">
              <a:off x="6548831" y="11292381"/>
              <a:ext cx="6401368" cy="231758"/>
            </a:xfrm>
            <a:prstGeom prst="rect">
              <a:avLst/>
            </a:prstGeom>
            <a:gradFill>
              <a:gsLst>
                <a:gs pos="0">
                  <a:srgbClr val="4380BF"/>
                </a:gs>
                <a:gs pos="100000">
                  <a:srgbClr val="417BB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a:extLst>
                <a:ext uri="{FF2B5EF4-FFF2-40B4-BE49-F238E27FC236}">
                  <a16:creationId xmlns:a16="http://schemas.microsoft.com/office/drawing/2014/main" id="{FC82CB83-C5C7-47BA-95DA-C6BE4BEC9466}"/>
                </a:ext>
              </a:extLst>
            </p:cNvPr>
            <p:cNvSpPr/>
            <p:nvPr userDrawn="1"/>
          </p:nvSpPr>
          <p:spPr>
            <a:xfrm rot="-2280000">
              <a:off x="7525006" y="14312598"/>
              <a:ext cx="6401368" cy="1907213"/>
            </a:xfrm>
            <a:prstGeom prst="rect">
              <a:avLst/>
            </a:prstGeom>
            <a:solidFill>
              <a:srgbClr val="4081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a:extLst>
                <a:ext uri="{FF2B5EF4-FFF2-40B4-BE49-F238E27FC236}">
                  <a16:creationId xmlns:a16="http://schemas.microsoft.com/office/drawing/2014/main" id="{00B4299E-F44D-41C3-BA5B-BD04F2A9A6BB}"/>
                </a:ext>
              </a:extLst>
            </p:cNvPr>
            <p:cNvSpPr/>
            <p:nvPr userDrawn="1"/>
          </p:nvSpPr>
          <p:spPr>
            <a:xfrm rot="-2280000">
              <a:off x="7064587" y="12306370"/>
              <a:ext cx="6401368" cy="1907213"/>
            </a:xfrm>
            <a:prstGeom prst="rect">
              <a:avLst/>
            </a:prstGeom>
            <a:gradFill>
              <a:gsLst>
                <a:gs pos="56000">
                  <a:srgbClr val="096CB9"/>
                </a:gs>
                <a:gs pos="0">
                  <a:srgbClr val="4081C3"/>
                </a:gs>
                <a:gs pos="100000">
                  <a:srgbClr val="033CA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extLst>
      <p:ext uri="{BB962C8B-B14F-4D97-AF65-F5344CB8AC3E}">
        <p14:creationId xmlns:p14="http://schemas.microsoft.com/office/powerpoint/2010/main" val="32182801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760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252" userDrawn="1">
          <p15:clr>
            <a:srgbClr val="A4A3A4"/>
          </p15:clr>
        </p15:guide>
        <p15:guide id="2" pos="1012" userDrawn="1">
          <p15:clr>
            <a:srgbClr val="A4A3A4"/>
          </p15:clr>
        </p15:guide>
        <p15:guide id="3" orient="horz" pos="4501" userDrawn="1">
          <p15:clr>
            <a:srgbClr val="A4A3A4"/>
          </p15:clr>
        </p15:guide>
        <p15:guide id="4" orient="horz" pos="4728" userDrawn="1">
          <p15:clr>
            <a:srgbClr val="A4A3A4"/>
          </p15:clr>
        </p15:guide>
        <p15:guide id="5" orient="horz" pos="4025" userDrawn="1">
          <p15:clr>
            <a:srgbClr val="A4A3A4"/>
          </p15:clr>
        </p15:guide>
        <p15:guide id="6" orient="horz" pos="3798" userDrawn="1">
          <p15:clr>
            <a:srgbClr val="A4A3A4"/>
          </p15:clr>
        </p15:guide>
        <p15:guide id="7" orient="horz" pos="4955" userDrawn="1">
          <p15:clr>
            <a:srgbClr val="A4A3A4"/>
          </p15:clr>
        </p15:guide>
        <p15:guide id="8" orient="horz" pos="5182" userDrawn="1">
          <p15:clr>
            <a:srgbClr val="A4A3A4"/>
          </p15:clr>
        </p15:guide>
        <p15:guide id="9" orient="horz" pos="5409" userDrawn="1">
          <p15:clr>
            <a:srgbClr val="A4A3A4"/>
          </p15:clr>
        </p15:guide>
        <p15:guide id="10" orient="horz" pos="5635" userDrawn="1">
          <p15:clr>
            <a:srgbClr val="A4A3A4"/>
          </p15:clr>
        </p15:guide>
        <p15:guide id="11" orient="horz" pos="5908" userDrawn="1">
          <p15:clr>
            <a:srgbClr val="A4A3A4"/>
          </p15:clr>
        </p15:guide>
        <p15:guide id="12" orient="horz" pos="6134" userDrawn="1">
          <p15:clr>
            <a:srgbClr val="A4A3A4"/>
          </p15:clr>
        </p15:guide>
        <p15:guide id="13" orient="horz" pos="6361" userDrawn="1">
          <p15:clr>
            <a:srgbClr val="A4A3A4"/>
          </p15:clr>
        </p15:guide>
        <p15:guide id="14" orient="horz" pos="3572" userDrawn="1">
          <p15:clr>
            <a:srgbClr val="A4A3A4"/>
          </p15:clr>
        </p15:guide>
        <p15:guide id="15" orient="horz" pos="3345" userDrawn="1">
          <p15:clr>
            <a:srgbClr val="A4A3A4"/>
          </p15:clr>
        </p15:guide>
        <p15:guide id="16" orient="horz" pos="3118" userDrawn="1">
          <p15:clr>
            <a:srgbClr val="A4A3A4"/>
          </p15:clr>
        </p15:guide>
        <p15:guide id="17" orient="horz" pos="2891" userDrawn="1">
          <p15:clr>
            <a:srgbClr val="A4A3A4"/>
          </p15:clr>
        </p15:guide>
        <p15:guide id="18" orient="horz" pos="2642" userDrawn="1">
          <p15:clr>
            <a:srgbClr val="A4A3A4"/>
          </p15:clr>
        </p15:guide>
        <p15:guide id="19" orient="horz" pos="2415" userDrawn="1">
          <p15:clr>
            <a:srgbClr val="A4A3A4"/>
          </p15:clr>
        </p15:guide>
        <p15:guide id="20" orient="horz" pos="2188" userDrawn="1">
          <p15:clr>
            <a:srgbClr val="A4A3A4"/>
          </p15:clr>
        </p15:guide>
        <p15:guide id="21" orient="horz" pos="1961" userDrawn="1">
          <p15:clr>
            <a:srgbClr val="A4A3A4"/>
          </p15:clr>
        </p15:guide>
        <p15:guide id="22" orient="horz" pos="1735" userDrawn="1">
          <p15:clr>
            <a:srgbClr val="A4A3A4"/>
          </p15:clr>
        </p15:guide>
        <p15:guide id="23" orient="horz" pos="1485" userDrawn="1">
          <p15:clr>
            <a:srgbClr val="A4A3A4"/>
          </p15:clr>
        </p15:guide>
        <p15:guide id="24" orient="horz" pos="1258" userDrawn="1">
          <p15:clr>
            <a:srgbClr val="A4A3A4"/>
          </p15:clr>
        </p15:guide>
        <p15:guide id="25" orient="horz" pos="1031" userDrawn="1">
          <p15:clr>
            <a:srgbClr val="A4A3A4"/>
          </p15:clr>
        </p15:guide>
        <p15:guide id="26" orient="horz" pos="805" userDrawn="1">
          <p15:clr>
            <a:srgbClr val="A4A3A4"/>
          </p15:clr>
        </p15:guide>
        <p15:guide id="27" orient="horz" pos="578" userDrawn="1">
          <p15:clr>
            <a:srgbClr val="A4A3A4"/>
          </p15:clr>
        </p15:guide>
        <p15:guide id="28" orient="horz" pos="6588" userDrawn="1">
          <p15:clr>
            <a:srgbClr val="A4A3A4"/>
          </p15:clr>
        </p15:guide>
        <p15:guide id="29" orient="horz" pos="6815" userDrawn="1">
          <p15:clr>
            <a:srgbClr val="A4A3A4"/>
          </p15:clr>
        </p15:guide>
        <p15:guide id="30" orient="horz" pos="7042" userDrawn="1">
          <p15:clr>
            <a:srgbClr val="A4A3A4"/>
          </p15:clr>
        </p15:guide>
        <p15:guide id="31" orient="horz" pos="7268" userDrawn="1">
          <p15:clr>
            <a:srgbClr val="A4A3A4"/>
          </p15:clr>
        </p15:guide>
        <p15:guide id="32" orient="horz" pos="7495" userDrawn="1">
          <p15:clr>
            <a:srgbClr val="A4A3A4"/>
          </p15:clr>
        </p15:guide>
        <p15:guide id="33" orient="horz" pos="7722" userDrawn="1">
          <p15:clr>
            <a:srgbClr val="A4A3A4"/>
          </p15:clr>
        </p15:guide>
        <p15:guide id="34" orient="horz" pos="7949" userDrawn="1">
          <p15:clr>
            <a:srgbClr val="A4A3A4"/>
          </p15:clr>
        </p15:guide>
        <p15:guide id="35" orient="horz" pos="8176" userDrawn="1">
          <p15:clr>
            <a:srgbClr val="A4A3A4"/>
          </p15:clr>
        </p15:guide>
        <p15:guide id="36" pos="1216" userDrawn="1">
          <p15:clr>
            <a:srgbClr val="A4A3A4"/>
          </p15:clr>
        </p15:guide>
        <p15:guide id="37" pos="1443" userDrawn="1">
          <p15:clr>
            <a:srgbClr val="A4A3A4"/>
          </p15:clr>
        </p15:guide>
        <p15:guide id="38" pos="1692" userDrawn="1">
          <p15:clr>
            <a:srgbClr val="A4A3A4"/>
          </p15:clr>
        </p15:guide>
        <p15:guide id="39" pos="1919" userDrawn="1">
          <p15:clr>
            <a:srgbClr val="A4A3A4"/>
          </p15:clr>
        </p15:guide>
        <p15:guide id="40" pos="2146" userDrawn="1">
          <p15:clr>
            <a:srgbClr val="A4A3A4"/>
          </p15:clr>
        </p15:guide>
        <p15:guide id="41" pos="2395" userDrawn="1">
          <p15:clr>
            <a:srgbClr val="A4A3A4"/>
          </p15:clr>
        </p15:guide>
        <p15:guide id="42" pos="2599" userDrawn="1">
          <p15:clr>
            <a:srgbClr val="A4A3A4"/>
          </p15:clr>
        </p15:guide>
        <p15:guide id="43" pos="2826" userDrawn="1">
          <p15:clr>
            <a:srgbClr val="A4A3A4"/>
          </p15:clr>
        </p15:guide>
        <p15:guide id="44" pos="3302" userDrawn="1">
          <p15:clr>
            <a:srgbClr val="A4A3A4"/>
          </p15:clr>
        </p15:guide>
        <p15:guide id="45" pos="3529" userDrawn="1">
          <p15:clr>
            <a:srgbClr val="A4A3A4"/>
          </p15:clr>
        </p15:guide>
        <p15:guide id="46" pos="3756" userDrawn="1">
          <p15:clr>
            <a:srgbClr val="A4A3A4"/>
          </p15:clr>
        </p15:guide>
        <p15:guide id="47" pos="3983" userDrawn="1">
          <p15:clr>
            <a:srgbClr val="A4A3A4"/>
          </p15:clr>
        </p15:guide>
        <p15:guide id="48" pos="4232" userDrawn="1">
          <p15:clr>
            <a:srgbClr val="A4A3A4"/>
          </p15:clr>
        </p15:guide>
        <p15:guide id="49" pos="4459" userDrawn="1">
          <p15:clr>
            <a:srgbClr val="A4A3A4"/>
          </p15:clr>
        </p15:guide>
        <p15:guide id="50" pos="4686" userDrawn="1">
          <p15:clr>
            <a:srgbClr val="A4A3A4"/>
          </p15:clr>
        </p15:guide>
        <p15:guide id="51" pos="4913" userDrawn="1">
          <p15:clr>
            <a:srgbClr val="A4A3A4"/>
          </p15:clr>
        </p15:guide>
        <p15:guide id="52" pos="5139" userDrawn="1">
          <p15:clr>
            <a:srgbClr val="A4A3A4"/>
          </p15:clr>
        </p15:guide>
        <p15:guide id="53" pos="5616" userDrawn="1">
          <p15:clr>
            <a:srgbClr val="A4A3A4"/>
          </p15:clr>
        </p15:guide>
        <p15:guide id="54" pos="5842" userDrawn="1">
          <p15:clr>
            <a:srgbClr val="A4A3A4"/>
          </p15:clr>
        </p15:guide>
        <p15:guide id="55" pos="6069" userDrawn="1">
          <p15:clr>
            <a:srgbClr val="A4A3A4"/>
          </p15:clr>
        </p15:guide>
        <p15:guide id="56" pos="6296" userDrawn="1">
          <p15:clr>
            <a:srgbClr val="A4A3A4"/>
          </p15:clr>
        </p15:guide>
        <p15:guide id="57" pos="6546" userDrawn="1">
          <p15:clr>
            <a:srgbClr val="A4A3A4"/>
          </p15:clr>
        </p15:guide>
        <p15:guide id="58" pos="6750" userDrawn="1">
          <p15:clr>
            <a:srgbClr val="A4A3A4"/>
          </p15:clr>
        </p15:guide>
        <p15:guide id="59" pos="6999" userDrawn="1">
          <p15:clr>
            <a:srgbClr val="A4A3A4"/>
          </p15:clr>
        </p15:guide>
        <p15:guide id="60" pos="7203" userDrawn="1">
          <p15:clr>
            <a:srgbClr val="A4A3A4"/>
          </p15:clr>
        </p15:guide>
        <p15:guide id="61" pos="7430" userDrawn="1">
          <p15:clr>
            <a:srgbClr val="A4A3A4"/>
          </p15:clr>
        </p15:guide>
        <p15:guide id="62" pos="7906" userDrawn="1">
          <p15:clr>
            <a:srgbClr val="A4A3A4"/>
          </p15:clr>
        </p15:guide>
        <p15:guide id="63" pos="8133" userDrawn="1">
          <p15:clr>
            <a:srgbClr val="A4A3A4"/>
          </p15:clr>
        </p15:guide>
        <p15:guide id="64" pos="8360" userDrawn="1">
          <p15:clr>
            <a:srgbClr val="A4A3A4"/>
          </p15:clr>
        </p15:guide>
        <p15:guide id="65" pos="8609" userDrawn="1">
          <p15:clr>
            <a:srgbClr val="A4A3A4"/>
          </p15:clr>
        </p15:guide>
        <p15:guide id="66" pos="8836" userDrawn="1">
          <p15:clr>
            <a:srgbClr val="A4A3A4"/>
          </p15:clr>
        </p15:guide>
        <p15:guide id="67" pos="9063" userDrawn="1">
          <p15:clr>
            <a:srgbClr val="A4A3A4"/>
          </p15:clr>
        </p15:guide>
        <p15:guide id="68" pos="9290" userDrawn="1">
          <p15:clr>
            <a:srgbClr val="A4A3A4"/>
          </p15:clr>
        </p15:guide>
        <p15:guide id="69" pos="9539" userDrawn="1">
          <p15:clr>
            <a:srgbClr val="A4A3A4"/>
          </p15:clr>
        </p15:guide>
        <p15:guide id="70" pos="9743" userDrawn="1">
          <p15:clr>
            <a:srgbClr val="A4A3A4"/>
          </p15:clr>
        </p15:guide>
        <p15:guide id="71" pos="10220" userDrawn="1">
          <p15:clr>
            <a:srgbClr val="A4A3A4"/>
          </p15:clr>
        </p15:guide>
        <p15:guide id="72" pos="10446" userDrawn="1">
          <p15:clr>
            <a:srgbClr val="A4A3A4"/>
          </p15:clr>
        </p15:guide>
        <p15:guide id="73" pos="10673" userDrawn="1">
          <p15:clr>
            <a:srgbClr val="A4A3A4"/>
          </p15:clr>
        </p15:guide>
        <p15:guide id="74" pos="10900" userDrawn="1">
          <p15:clr>
            <a:srgbClr val="A4A3A4"/>
          </p15:clr>
        </p15:guide>
        <p15:guide id="75" pos="11149" userDrawn="1">
          <p15:clr>
            <a:srgbClr val="A4A3A4"/>
          </p15:clr>
        </p15:guide>
        <p15:guide id="76" pos="11376" userDrawn="1">
          <p15:clr>
            <a:srgbClr val="A4A3A4"/>
          </p15:clr>
        </p15:guide>
        <p15:guide id="77" pos="11603" userDrawn="1">
          <p15:clr>
            <a:srgbClr val="A4A3A4"/>
          </p15:clr>
        </p15:guide>
        <p15:guide id="78" pos="11830" userDrawn="1">
          <p15:clr>
            <a:srgbClr val="A4A3A4"/>
          </p15:clr>
        </p15:guide>
        <p15:guide id="79" pos="12057" userDrawn="1">
          <p15:clr>
            <a:srgbClr val="A4A3A4"/>
          </p15:clr>
        </p15:guide>
        <p15:guide id="80" pos="12510" userDrawn="1">
          <p15:clr>
            <a:srgbClr val="A4A3A4"/>
          </p15:clr>
        </p15:guide>
        <p15:guide id="81" pos="12760" userDrawn="1">
          <p15:clr>
            <a:srgbClr val="A4A3A4"/>
          </p15:clr>
        </p15:guide>
        <p15:guide id="82" pos="12987" userDrawn="1">
          <p15:clr>
            <a:srgbClr val="A4A3A4"/>
          </p15:clr>
        </p15:guide>
        <p15:guide id="83" pos="13213" userDrawn="1">
          <p15:clr>
            <a:srgbClr val="A4A3A4"/>
          </p15:clr>
        </p15:guide>
        <p15:guide id="84" pos="13463" userDrawn="1">
          <p15:clr>
            <a:srgbClr val="A4A3A4"/>
          </p15:clr>
        </p15:guide>
        <p15:guide id="85" pos="13667" userDrawn="1">
          <p15:clr>
            <a:srgbClr val="A4A3A4"/>
          </p15:clr>
        </p15:guide>
        <p15:guide id="86" pos="13916" userDrawn="1">
          <p15:clr>
            <a:srgbClr val="A4A3A4"/>
          </p15:clr>
        </p15:guide>
        <p15:guide id="87" pos="14143" userDrawn="1">
          <p15:clr>
            <a:srgbClr val="A4A3A4"/>
          </p15:clr>
        </p15:guide>
        <p15:guide id="88" pos="14370"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a:extLst>
              <a:ext uri="{FF2B5EF4-FFF2-40B4-BE49-F238E27FC236}">
                <a16:creationId xmlns:a16="http://schemas.microsoft.com/office/drawing/2014/main" id="{6D5A15C6-41D9-47BC-BE3F-1B50654C05ED}"/>
              </a:ext>
            </a:extLst>
          </p:cNvPr>
          <p:cNvSpPr>
            <a:spLocks noGrp="1"/>
          </p:cNvSpPr>
          <p:nvPr>
            <p:ph type="title"/>
          </p:nvPr>
        </p:nvSpPr>
        <p:spPr>
          <a:xfrm>
            <a:off x="3820693" y="3440039"/>
            <a:ext cx="18991681" cy="1518012"/>
          </a:xfrm>
        </p:spPr>
        <p:txBody>
          <a:bodyPr/>
          <a:lstStyle/>
          <a:p>
            <a:r>
              <a:rPr lang="ru-RU" dirty="0"/>
              <a:t>Название курса</a:t>
            </a:r>
          </a:p>
        </p:txBody>
      </p:sp>
      <p:sp>
        <p:nvSpPr>
          <p:cNvPr id="4" name="Текст 2">
            <a:extLst>
              <a:ext uri="{FF2B5EF4-FFF2-40B4-BE49-F238E27FC236}">
                <a16:creationId xmlns:a16="http://schemas.microsoft.com/office/drawing/2014/main" id="{5E451097-DA3B-47B8-9C0C-38F18E0EF9A8}"/>
              </a:ext>
            </a:extLst>
          </p:cNvPr>
          <p:cNvSpPr>
            <a:spLocks noGrp="1"/>
          </p:cNvSpPr>
          <p:nvPr>
            <p:ph type="body" sz="quarter" idx="10"/>
          </p:nvPr>
        </p:nvSpPr>
        <p:spPr>
          <a:xfrm>
            <a:off x="3820694" y="5310188"/>
            <a:ext cx="18974219" cy="5210175"/>
          </a:xfrm>
        </p:spPr>
        <p:txBody>
          <a:bodyPr/>
          <a:lstStyle/>
          <a:p>
            <a:r>
              <a:rPr lang="ru-RU" dirty="0"/>
              <a:t>Тема 1. Требования безопасности к ведению газоопасных работ</a:t>
            </a:r>
          </a:p>
        </p:txBody>
      </p:sp>
      <p:sp>
        <p:nvSpPr>
          <p:cNvPr id="5" name="Текст 3">
            <a:extLst>
              <a:ext uri="{FF2B5EF4-FFF2-40B4-BE49-F238E27FC236}">
                <a16:creationId xmlns:a16="http://schemas.microsoft.com/office/drawing/2014/main" id="{7CA762DF-7543-4730-9494-6E3CC4D11A6B}"/>
              </a:ext>
            </a:extLst>
          </p:cNvPr>
          <p:cNvSpPr>
            <a:spLocks noGrp="1"/>
          </p:cNvSpPr>
          <p:nvPr>
            <p:ph type="body" sz="quarter" idx="11"/>
          </p:nvPr>
        </p:nvSpPr>
        <p:spPr>
          <a:xfrm>
            <a:off x="3821113" y="2713393"/>
            <a:ext cx="5917691" cy="722313"/>
          </a:xfrm>
        </p:spPr>
        <p:txBody>
          <a:bodyPr/>
          <a:lstStyle/>
          <a:p>
            <a:r>
              <a:rPr lang="ru-RU" dirty="0"/>
              <a:t>Номер курса</a:t>
            </a:r>
          </a:p>
        </p:txBody>
      </p:sp>
    </p:spTree>
    <p:extLst>
      <p:ext uri="{BB962C8B-B14F-4D97-AF65-F5344CB8AC3E}">
        <p14:creationId xmlns:p14="http://schemas.microsoft.com/office/powerpoint/2010/main" val="482783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A19A18C2-F25D-443C-9932-720DC6D8D7E4}"/>
              </a:ext>
            </a:extLst>
          </p:cNvPr>
          <p:cNvSpPr>
            <a:spLocks noGrp="1"/>
          </p:cNvSpPr>
          <p:nvPr>
            <p:ph type="title"/>
          </p:nvPr>
        </p:nvSpPr>
        <p:spPr>
          <a:xfrm>
            <a:off x="1930400" y="1169934"/>
            <a:ext cx="20864413" cy="1187504"/>
          </a:xfrm>
        </p:spPr>
        <p:txBody>
          <a:bodyPr/>
          <a:lstStyle/>
          <a:p>
            <a:endParaRPr lang="ru-RU" dirty="0">
              <a:solidFill>
                <a:srgbClr val="005CA9"/>
              </a:solidFill>
            </a:endParaRPr>
          </a:p>
        </p:txBody>
      </p:sp>
      <p:sp>
        <p:nvSpPr>
          <p:cNvPr id="13" name="Объект 1">
            <a:extLst>
              <a:ext uri="{FF2B5EF4-FFF2-40B4-BE49-F238E27FC236}">
                <a16:creationId xmlns:a16="http://schemas.microsoft.com/office/drawing/2014/main" id="{8A697EAE-B20C-4B59-8FDF-95154B0D022A}"/>
              </a:ext>
            </a:extLst>
          </p:cNvPr>
          <p:cNvSpPr txBox="1">
            <a:spLocks/>
          </p:cNvSpPr>
          <p:nvPr/>
        </p:nvSpPr>
        <p:spPr>
          <a:xfrm>
            <a:off x="1622775" y="3113088"/>
            <a:ext cx="21172037"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20000"/>
              </a:lnSpc>
            </a:pPr>
            <a:r>
              <a:rPr lang="ru-RU" sz="2800" dirty="0"/>
              <a:t>По своей сути </a:t>
            </a:r>
            <a:r>
              <a:rPr lang="ru-RU" sz="2800" dirty="0" err="1"/>
              <a:t>рыбатекст</a:t>
            </a:r>
            <a:r>
              <a:rPr lang="ru-RU" sz="2800" dirty="0"/>
              <a:t> является альтернативой традиционному </a:t>
            </a:r>
            <a:r>
              <a:rPr lang="ru-RU" sz="2800" dirty="0" err="1"/>
              <a:t>lorem</a:t>
            </a:r>
            <a:r>
              <a:rPr lang="ru-RU" sz="2800" dirty="0"/>
              <a:t> </a:t>
            </a:r>
            <a:r>
              <a:rPr lang="ru-RU" sz="2800" dirty="0" err="1"/>
              <a:t>ipsum</a:t>
            </a:r>
            <a:r>
              <a:rPr lang="ru-RU" sz="2800" dirty="0"/>
              <a:t>, который вызывает у </a:t>
            </a:r>
            <a:r>
              <a:rPr lang="ru-RU" sz="2800" dirty="0" err="1"/>
              <a:t>некторых</a:t>
            </a:r>
            <a:r>
              <a:rPr lang="ru-RU" sz="2800" dirty="0"/>
              <a:t> людей недоумение при попытках прочитать рыбу текст. В отличии от </a:t>
            </a:r>
            <a:r>
              <a:rPr lang="ru-RU" sz="2800" dirty="0" err="1"/>
              <a:t>lorem</a:t>
            </a:r>
            <a:r>
              <a:rPr lang="ru-RU" sz="2800" dirty="0"/>
              <a:t> </a:t>
            </a:r>
            <a:r>
              <a:rPr lang="ru-RU" sz="2800" dirty="0" err="1"/>
              <a:t>ipsum</a:t>
            </a:r>
            <a:r>
              <a:rPr lang="ru-RU" sz="2800" dirty="0"/>
              <a:t>, текст рыба на русском языке наполнит любой макет непонятным смыслом и придаст неповторимый колорит советских времен.</a:t>
            </a:r>
          </a:p>
          <a:p>
            <a:pPr>
              <a:lnSpc>
                <a:spcPct val="120000"/>
              </a:lnSpc>
            </a:pPr>
            <a:r>
              <a:rPr lang="ru-RU" sz="2800" dirty="0"/>
              <a:t>По своей сути </a:t>
            </a:r>
            <a:r>
              <a:rPr lang="ru-RU" sz="2800" dirty="0" err="1"/>
              <a:t>рыбатекст</a:t>
            </a:r>
            <a:r>
              <a:rPr lang="ru-RU" sz="2800" dirty="0"/>
              <a:t> является альтернативой традиционному </a:t>
            </a:r>
            <a:r>
              <a:rPr lang="ru-RU" sz="2800" dirty="0" err="1"/>
              <a:t>lorem</a:t>
            </a:r>
            <a:r>
              <a:rPr lang="ru-RU" sz="2800" dirty="0"/>
              <a:t> </a:t>
            </a:r>
            <a:r>
              <a:rPr lang="ru-RU" sz="2800" dirty="0" err="1"/>
              <a:t>ipsum</a:t>
            </a:r>
            <a:r>
              <a:rPr lang="ru-RU" sz="2800" dirty="0"/>
              <a:t>, который вызывает у </a:t>
            </a:r>
            <a:r>
              <a:rPr lang="ru-RU" sz="2800" dirty="0" err="1"/>
              <a:t>некторых</a:t>
            </a:r>
            <a:r>
              <a:rPr lang="ru-RU" sz="2800" dirty="0"/>
              <a:t> людей недоумение при попытках прочитать рыбу текст. В отличии от </a:t>
            </a:r>
            <a:r>
              <a:rPr lang="ru-RU" sz="2800" dirty="0" err="1"/>
              <a:t>lorem</a:t>
            </a:r>
            <a:r>
              <a:rPr lang="ru-RU" sz="2800" dirty="0"/>
              <a:t> </a:t>
            </a:r>
            <a:r>
              <a:rPr lang="ru-RU" sz="2800" dirty="0" err="1"/>
              <a:t>ipsum</a:t>
            </a:r>
            <a:r>
              <a:rPr lang="ru-RU" sz="2800" dirty="0"/>
              <a:t>, текст рыба на русском языке наполнит любой макет непонятным смыслом и придаст неповторимый колорит советских времен.</a:t>
            </a:r>
          </a:p>
          <a:p>
            <a:pPr>
              <a:lnSpc>
                <a:spcPct val="120000"/>
              </a:lnSpc>
            </a:pPr>
            <a:r>
              <a:rPr lang="ru-RU" sz="2800" dirty="0"/>
              <a:t>По своей сути </a:t>
            </a:r>
            <a:r>
              <a:rPr lang="ru-RU" sz="2800" dirty="0" err="1"/>
              <a:t>рыбатекст</a:t>
            </a:r>
            <a:r>
              <a:rPr lang="ru-RU" sz="2800" dirty="0"/>
              <a:t> является альтернативой традиционному </a:t>
            </a:r>
            <a:r>
              <a:rPr lang="ru-RU" sz="2800" dirty="0" err="1"/>
              <a:t>lorem</a:t>
            </a:r>
            <a:r>
              <a:rPr lang="ru-RU" sz="2800" dirty="0"/>
              <a:t> </a:t>
            </a:r>
            <a:r>
              <a:rPr lang="ru-RU" sz="2800" dirty="0" err="1"/>
              <a:t>ipsum</a:t>
            </a:r>
            <a:r>
              <a:rPr lang="ru-RU" sz="2800" dirty="0"/>
              <a:t>, который вызывает у </a:t>
            </a:r>
            <a:r>
              <a:rPr lang="ru-RU" sz="2800" dirty="0" err="1"/>
              <a:t>некторых</a:t>
            </a:r>
            <a:r>
              <a:rPr lang="ru-RU" sz="2800" dirty="0"/>
              <a:t> людей недоумение при попытках прочитать рыбу текст. В отличии от </a:t>
            </a:r>
            <a:r>
              <a:rPr lang="ru-RU" sz="2800" dirty="0" err="1"/>
              <a:t>lorem</a:t>
            </a:r>
            <a:r>
              <a:rPr lang="ru-RU" sz="2800" dirty="0"/>
              <a:t> </a:t>
            </a:r>
            <a:r>
              <a:rPr lang="ru-RU" sz="2800" dirty="0" err="1"/>
              <a:t>ipsum</a:t>
            </a:r>
            <a:r>
              <a:rPr lang="ru-RU" sz="2800" dirty="0"/>
              <a:t>, текст рыба на русском языке наполнит любой макет непонятным смыслом и придаст неповторимый колорит советских времен.</a:t>
            </a:r>
          </a:p>
          <a:p>
            <a:pPr>
              <a:lnSpc>
                <a:spcPct val="120000"/>
              </a:lnSpc>
            </a:pPr>
            <a:r>
              <a:rPr lang="ru-RU" sz="2800" dirty="0"/>
              <a:t>По своей сути </a:t>
            </a:r>
            <a:r>
              <a:rPr lang="ru-RU" sz="2800" dirty="0" err="1"/>
              <a:t>рыбатекст</a:t>
            </a:r>
            <a:r>
              <a:rPr lang="ru-RU" sz="2800" dirty="0"/>
              <a:t> является альтернативой традиционному </a:t>
            </a:r>
            <a:r>
              <a:rPr lang="ru-RU" sz="2800" dirty="0" err="1"/>
              <a:t>lorem</a:t>
            </a:r>
            <a:r>
              <a:rPr lang="ru-RU" sz="2800" dirty="0"/>
              <a:t> </a:t>
            </a:r>
            <a:r>
              <a:rPr lang="ru-RU" sz="2800" dirty="0" err="1"/>
              <a:t>ipsum</a:t>
            </a:r>
            <a:r>
              <a:rPr lang="ru-RU" sz="2800" dirty="0"/>
              <a:t>, который вызывает у </a:t>
            </a:r>
            <a:r>
              <a:rPr lang="ru-RU" sz="2800" dirty="0" err="1"/>
              <a:t>некторых</a:t>
            </a:r>
            <a:r>
              <a:rPr lang="ru-RU" sz="2800" dirty="0"/>
              <a:t> людей недоумение при попытках прочитать рыбу текст. В отличии от </a:t>
            </a:r>
            <a:r>
              <a:rPr lang="ru-RU" sz="2800" dirty="0" err="1"/>
              <a:t>lorem</a:t>
            </a:r>
            <a:r>
              <a:rPr lang="ru-RU" sz="2800" dirty="0"/>
              <a:t> </a:t>
            </a:r>
            <a:r>
              <a:rPr lang="ru-RU" sz="2800" dirty="0" err="1"/>
              <a:t>ipsum</a:t>
            </a:r>
            <a:r>
              <a:rPr lang="ru-RU" sz="2800" dirty="0"/>
              <a:t>, текст рыба на русском языке наполнит любой макет непонятным смыслом и придаст неповторимый колорит советских времен.</a:t>
            </a:r>
          </a:p>
        </p:txBody>
      </p:sp>
    </p:spTree>
    <p:extLst>
      <p:ext uri="{BB962C8B-B14F-4D97-AF65-F5344CB8AC3E}">
        <p14:creationId xmlns:p14="http://schemas.microsoft.com/office/powerpoint/2010/main" val="115418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A19A18C2-F25D-443C-9932-720DC6D8D7E4}"/>
              </a:ext>
            </a:extLst>
          </p:cNvPr>
          <p:cNvSpPr>
            <a:spLocks noGrp="1"/>
          </p:cNvSpPr>
          <p:nvPr>
            <p:ph type="title"/>
          </p:nvPr>
        </p:nvSpPr>
        <p:spPr>
          <a:xfrm>
            <a:off x="1930400" y="1169934"/>
            <a:ext cx="20864413" cy="1187504"/>
          </a:xfrm>
        </p:spPr>
        <p:txBody>
          <a:bodyPr/>
          <a:lstStyle/>
          <a:p>
            <a:endParaRPr lang="ru-RU" dirty="0">
              <a:solidFill>
                <a:srgbClr val="005CA9"/>
              </a:solidFill>
            </a:endParaRPr>
          </a:p>
        </p:txBody>
      </p:sp>
      <p:sp>
        <p:nvSpPr>
          <p:cNvPr id="13" name="Объект 1">
            <a:extLst>
              <a:ext uri="{FF2B5EF4-FFF2-40B4-BE49-F238E27FC236}">
                <a16:creationId xmlns:a16="http://schemas.microsoft.com/office/drawing/2014/main" id="{8A697EAE-B20C-4B59-8FDF-95154B0D022A}"/>
              </a:ext>
            </a:extLst>
          </p:cNvPr>
          <p:cNvSpPr txBox="1">
            <a:spLocks/>
          </p:cNvSpPr>
          <p:nvPr/>
        </p:nvSpPr>
        <p:spPr>
          <a:xfrm>
            <a:off x="1561356" y="2747963"/>
            <a:ext cx="10384033"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432000">
              <a:lnSpc>
                <a:spcPct val="120000"/>
              </a:lnSpc>
              <a:buNone/>
            </a:pPr>
            <a:r>
              <a:rPr lang="ru-RU" sz="2600" dirty="0"/>
              <a:t>Есть над чем задуматься: активно развивающиеся страны третьего мира своевременно верифицированы. Лишь предприниматели в сети интернет освещают чрезвычайно интересные особенности картины в целом, однако конкретные выводы, разумеется, в равной степени предоставлены сами себе. Повседневная практика показывает, что высокое качество позиционных исследований требует от нас анализа системы обучения кадров, соответствующей насущным потребностям. Равным образом, начало повседневной работы по формированию позиции в значительной степени обусловливает важность поставленных обществом задач. Принимая во внимание показатели успешности, укрепление и развитие внутренней структуры выявляет срочную потребность системы массового участия. </a:t>
            </a:r>
          </a:p>
        </p:txBody>
      </p:sp>
      <p:sp>
        <p:nvSpPr>
          <p:cNvPr id="15" name="Объект 1">
            <a:extLst>
              <a:ext uri="{FF2B5EF4-FFF2-40B4-BE49-F238E27FC236}">
                <a16:creationId xmlns:a16="http://schemas.microsoft.com/office/drawing/2014/main" id="{885131A9-4CC6-421F-AA6A-91EB847D6BAD}"/>
              </a:ext>
            </a:extLst>
          </p:cNvPr>
          <p:cNvSpPr txBox="1">
            <a:spLocks/>
          </p:cNvSpPr>
          <p:nvPr/>
        </p:nvSpPr>
        <p:spPr>
          <a:xfrm>
            <a:off x="1561357" y="10379509"/>
            <a:ext cx="20342679"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432000">
              <a:lnSpc>
                <a:spcPct val="120000"/>
              </a:lnSpc>
              <a:buNone/>
            </a:pPr>
            <a:r>
              <a:rPr lang="ru-RU" sz="2600" dirty="0"/>
              <a:t>Применение национальных стандартов и (или) сводов правил, предусмотренных перечнем, утверждаемым национальным органом по стандартизации, является достаточным условием соблюдения требований данного технического регламента.</a:t>
            </a:r>
          </a:p>
        </p:txBody>
      </p:sp>
      <p:sp>
        <p:nvSpPr>
          <p:cNvPr id="19" name="Прямоугольник: скругленные углы 18">
            <a:extLst>
              <a:ext uri="{FF2B5EF4-FFF2-40B4-BE49-F238E27FC236}">
                <a16:creationId xmlns:a16="http://schemas.microsoft.com/office/drawing/2014/main" id="{A61C9B02-35E4-48EA-9BDB-14419F2C99A0}"/>
              </a:ext>
            </a:extLst>
          </p:cNvPr>
          <p:cNvSpPr/>
          <p:nvPr/>
        </p:nvSpPr>
        <p:spPr>
          <a:xfrm>
            <a:off x="12911138" y="2754313"/>
            <a:ext cx="9883675" cy="7343775"/>
          </a:xfrm>
          <a:prstGeom prst="roundRect">
            <a:avLst>
              <a:gd name="adj" fmla="val 5133"/>
            </a:avLst>
          </a:prstGeom>
          <a:solidFill>
            <a:schemeClr val="bg2">
              <a:lumMod val="9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1" name="Рисунок 20" descr="Изображения">
            <a:extLst>
              <a:ext uri="{FF2B5EF4-FFF2-40B4-BE49-F238E27FC236}">
                <a16:creationId xmlns:a16="http://schemas.microsoft.com/office/drawing/2014/main" id="{F35922BC-D40C-4A76-BC49-2EEA8054699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324229" y="3784997"/>
            <a:ext cx="5209382" cy="5209382"/>
          </a:xfrm>
          <a:prstGeom prst="rect">
            <a:avLst/>
          </a:prstGeom>
        </p:spPr>
      </p:pic>
    </p:spTree>
    <p:extLst>
      <p:ext uri="{BB962C8B-B14F-4D97-AF65-F5344CB8AC3E}">
        <p14:creationId xmlns:p14="http://schemas.microsoft.com/office/powerpoint/2010/main" val="295939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A19A18C2-F25D-443C-9932-720DC6D8D7E4}"/>
              </a:ext>
            </a:extLst>
          </p:cNvPr>
          <p:cNvSpPr>
            <a:spLocks noGrp="1"/>
          </p:cNvSpPr>
          <p:nvPr>
            <p:ph type="title"/>
          </p:nvPr>
        </p:nvSpPr>
        <p:spPr>
          <a:xfrm>
            <a:off x="1930400" y="1169934"/>
            <a:ext cx="20864413" cy="1187504"/>
          </a:xfrm>
        </p:spPr>
        <p:txBody>
          <a:bodyPr/>
          <a:lstStyle/>
          <a:p>
            <a:endParaRPr lang="ru-RU" dirty="0">
              <a:solidFill>
                <a:srgbClr val="005CA9"/>
              </a:solidFill>
            </a:endParaRPr>
          </a:p>
        </p:txBody>
      </p:sp>
      <p:sp>
        <p:nvSpPr>
          <p:cNvPr id="13" name="Объект 1">
            <a:extLst>
              <a:ext uri="{FF2B5EF4-FFF2-40B4-BE49-F238E27FC236}">
                <a16:creationId xmlns:a16="http://schemas.microsoft.com/office/drawing/2014/main" id="{8A697EAE-B20C-4B59-8FDF-95154B0D022A}"/>
              </a:ext>
            </a:extLst>
          </p:cNvPr>
          <p:cNvSpPr txBox="1">
            <a:spLocks/>
          </p:cNvSpPr>
          <p:nvPr/>
        </p:nvSpPr>
        <p:spPr>
          <a:xfrm>
            <a:off x="1561356" y="2747963"/>
            <a:ext cx="21316399"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432000">
              <a:lnSpc>
                <a:spcPct val="120000"/>
              </a:lnSpc>
              <a:buNone/>
            </a:pPr>
            <a:r>
              <a:rPr lang="ru-RU" sz="2600" dirty="0"/>
              <a:t>По своей сути </a:t>
            </a:r>
            <a:r>
              <a:rPr lang="ru-RU" sz="2600" dirty="0" err="1"/>
              <a:t>рыбатекст</a:t>
            </a:r>
            <a:r>
              <a:rPr lang="ru-RU" sz="2600" dirty="0"/>
              <a:t> является альтернативой традиционному </a:t>
            </a:r>
            <a:r>
              <a:rPr lang="ru-RU" sz="2600" dirty="0" err="1"/>
              <a:t>lorem</a:t>
            </a:r>
            <a:r>
              <a:rPr lang="ru-RU" sz="2600" dirty="0"/>
              <a:t> </a:t>
            </a:r>
            <a:r>
              <a:rPr lang="ru-RU" sz="2600" dirty="0" err="1"/>
              <a:t>ipsum</a:t>
            </a:r>
            <a:r>
              <a:rPr lang="ru-RU" sz="2600" dirty="0"/>
              <a:t>, который вызывает у </a:t>
            </a:r>
            <a:r>
              <a:rPr lang="ru-RU" sz="2600" dirty="0" err="1"/>
              <a:t>некторых</a:t>
            </a:r>
            <a:r>
              <a:rPr lang="ru-RU" sz="2600" dirty="0"/>
              <a:t> людей недоумение при попытках прочитать рыбу текст. В отличии от </a:t>
            </a:r>
            <a:r>
              <a:rPr lang="ru-RU" sz="2600" dirty="0" err="1"/>
              <a:t>lorem</a:t>
            </a:r>
            <a:r>
              <a:rPr lang="ru-RU" sz="2600" dirty="0"/>
              <a:t> </a:t>
            </a:r>
            <a:r>
              <a:rPr lang="ru-RU" sz="2600" dirty="0" err="1"/>
              <a:t>ipsum</a:t>
            </a:r>
            <a:r>
              <a:rPr lang="ru-RU" sz="2600" dirty="0"/>
              <a:t>, текст рыба на русском языке наполнит любой макет непонятным смыслом и придаст неповторимый колорит советских времен.</a:t>
            </a:r>
          </a:p>
          <a:p>
            <a:pPr marL="0" indent="0">
              <a:lnSpc>
                <a:spcPct val="120000"/>
              </a:lnSpc>
              <a:buNone/>
            </a:pPr>
            <a:r>
              <a:rPr lang="ru-RU" sz="2600" dirty="0"/>
              <a:t>По своей сути </a:t>
            </a:r>
            <a:r>
              <a:rPr lang="ru-RU" sz="2600" dirty="0" err="1"/>
              <a:t>рыбатекст</a:t>
            </a:r>
            <a:r>
              <a:rPr lang="ru-RU" sz="2600" dirty="0"/>
              <a:t> является альтернативой традиционному </a:t>
            </a:r>
            <a:r>
              <a:rPr lang="ru-RU" sz="2600" dirty="0" err="1"/>
              <a:t>lorem</a:t>
            </a:r>
            <a:r>
              <a:rPr lang="ru-RU" sz="2600" dirty="0"/>
              <a:t> </a:t>
            </a:r>
            <a:r>
              <a:rPr lang="ru-RU" sz="2600" dirty="0" err="1"/>
              <a:t>ipsum</a:t>
            </a:r>
            <a:r>
              <a:rPr lang="ru-RU" sz="2600" dirty="0"/>
              <a:t>, который вызывает у </a:t>
            </a:r>
            <a:r>
              <a:rPr lang="ru-RU" sz="2600" dirty="0" err="1"/>
              <a:t>некторых</a:t>
            </a:r>
            <a:r>
              <a:rPr lang="ru-RU" sz="2600" dirty="0"/>
              <a:t> людей недоумение при попытках прочитать рыбу текст. В отличии от </a:t>
            </a:r>
            <a:r>
              <a:rPr lang="ru-RU" sz="2600" dirty="0" err="1"/>
              <a:t>lorem</a:t>
            </a:r>
            <a:r>
              <a:rPr lang="ru-RU" sz="2600" dirty="0"/>
              <a:t> </a:t>
            </a:r>
            <a:r>
              <a:rPr lang="ru-RU" sz="2600" dirty="0" err="1"/>
              <a:t>ipsum</a:t>
            </a:r>
            <a:r>
              <a:rPr lang="ru-RU" sz="2600" dirty="0"/>
              <a:t>, текст рыба на русском языке наполнит.</a:t>
            </a:r>
          </a:p>
        </p:txBody>
      </p:sp>
      <p:sp>
        <p:nvSpPr>
          <p:cNvPr id="10" name="Объект 1">
            <a:extLst>
              <a:ext uri="{FF2B5EF4-FFF2-40B4-BE49-F238E27FC236}">
                <a16:creationId xmlns:a16="http://schemas.microsoft.com/office/drawing/2014/main" id="{A67A8A68-5D13-4F32-AE75-FEA104A5B37C}"/>
              </a:ext>
            </a:extLst>
          </p:cNvPr>
          <p:cNvSpPr txBox="1">
            <a:spLocks/>
          </p:cNvSpPr>
          <p:nvPr/>
        </p:nvSpPr>
        <p:spPr>
          <a:xfrm>
            <a:off x="13666789" y="5670550"/>
            <a:ext cx="6950074"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120000"/>
              </a:lnSpc>
              <a:buNone/>
            </a:pPr>
            <a:r>
              <a:rPr lang="ru-RU" sz="2600" dirty="0"/>
              <a:t>По своей сути </a:t>
            </a:r>
            <a:r>
              <a:rPr lang="ru-RU" sz="2600" dirty="0" err="1"/>
              <a:t>рыбатекст</a:t>
            </a:r>
            <a:r>
              <a:rPr lang="ru-RU" sz="2600" dirty="0"/>
              <a:t> является альтернативой традиционному </a:t>
            </a:r>
            <a:r>
              <a:rPr lang="ru-RU" sz="2600" dirty="0" err="1"/>
              <a:t>lorem</a:t>
            </a:r>
            <a:r>
              <a:rPr lang="ru-RU" sz="2600" dirty="0"/>
              <a:t> </a:t>
            </a:r>
            <a:r>
              <a:rPr lang="ru-RU" sz="2600" dirty="0" err="1"/>
              <a:t>ipsum</a:t>
            </a:r>
            <a:r>
              <a:rPr lang="ru-RU" sz="2600" dirty="0"/>
              <a:t>, который вызывает у </a:t>
            </a:r>
            <a:r>
              <a:rPr lang="ru-RU" sz="2600" dirty="0" err="1"/>
              <a:t>некторых</a:t>
            </a:r>
            <a:r>
              <a:rPr lang="ru-RU" sz="2600" dirty="0"/>
              <a:t> людей недоумение при попытках прочитать рыбу текст. В отличии от </a:t>
            </a:r>
            <a:r>
              <a:rPr lang="ru-RU" sz="2600" dirty="0" err="1"/>
              <a:t>lorem</a:t>
            </a:r>
            <a:r>
              <a:rPr lang="ru-RU" sz="2600" dirty="0"/>
              <a:t> </a:t>
            </a:r>
            <a:r>
              <a:rPr lang="ru-RU" sz="2600" dirty="0" err="1"/>
              <a:t>ipsum</a:t>
            </a:r>
            <a:r>
              <a:rPr lang="ru-RU" sz="2600" dirty="0"/>
              <a:t>, текст рыба на русском языке наполнит любой макет непонятным смыслом и придаст неповторимый колорит советских времен. По своей сути </a:t>
            </a:r>
            <a:r>
              <a:rPr lang="ru-RU" sz="2600" dirty="0" err="1"/>
              <a:t>рыбатекст</a:t>
            </a:r>
            <a:r>
              <a:rPr lang="ru-RU" sz="2600" dirty="0"/>
              <a:t> является альтернативой традиционному </a:t>
            </a:r>
            <a:r>
              <a:rPr lang="ru-RU" sz="2600" dirty="0" err="1"/>
              <a:t>lorem</a:t>
            </a:r>
            <a:r>
              <a:rPr lang="ru-RU" sz="2600" dirty="0"/>
              <a:t> </a:t>
            </a:r>
            <a:r>
              <a:rPr lang="ru-RU" sz="2600" dirty="0" err="1"/>
              <a:t>ipsum</a:t>
            </a:r>
            <a:r>
              <a:rPr lang="ru-RU" sz="2600" dirty="0"/>
              <a:t>, который вызывает у </a:t>
            </a:r>
            <a:r>
              <a:rPr lang="ru-RU" sz="2600" dirty="0" err="1"/>
              <a:t>некторых</a:t>
            </a:r>
            <a:r>
              <a:rPr lang="ru-RU" sz="2600" dirty="0"/>
              <a:t> людей.</a:t>
            </a:r>
          </a:p>
        </p:txBody>
      </p:sp>
      <p:sp>
        <p:nvSpPr>
          <p:cNvPr id="12" name="Прямоугольник: скругленные углы 11">
            <a:extLst>
              <a:ext uri="{FF2B5EF4-FFF2-40B4-BE49-F238E27FC236}">
                <a16:creationId xmlns:a16="http://schemas.microsoft.com/office/drawing/2014/main" id="{B60BF218-A47A-4A73-BD04-4FBFFF462162}"/>
              </a:ext>
            </a:extLst>
          </p:cNvPr>
          <p:cNvSpPr/>
          <p:nvPr/>
        </p:nvSpPr>
        <p:spPr>
          <a:xfrm>
            <a:off x="1606550" y="5670550"/>
            <a:ext cx="11664950" cy="6588125"/>
          </a:xfrm>
          <a:prstGeom prst="roundRect">
            <a:avLst>
              <a:gd name="adj" fmla="val 6886"/>
            </a:avLst>
          </a:prstGeom>
          <a:solidFill>
            <a:schemeClr val="bg2">
              <a:lumMod val="9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4" name="Рисунок 13" descr="Изображения">
            <a:extLst>
              <a:ext uri="{FF2B5EF4-FFF2-40B4-BE49-F238E27FC236}">
                <a16:creationId xmlns:a16="http://schemas.microsoft.com/office/drawing/2014/main" id="{DA97F955-C9AF-4C71-A116-8996C9C663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85518" y="6328568"/>
            <a:ext cx="5209382" cy="5209382"/>
          </a:xfrm>
          <a:prstGeom prst="rect">
            <a:avLst/>
          </a:prstGeom>
        </p:spPr>
      </p:pic>
    </p:spTree>
    <p:extLst>
      <p:ext uri="{BB962C8B-B14F-4D97-AF65-F5344CB8AC3E}">
        <p14:creationId xmlns:p14="http://schemas.microsoft.com/office/powerpoint/2010/main" val="3177917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A19A18C2-F25D-443C-9932-720DC6D8D7E4}"/>
              </a:ext>
            </a:extLst>
          </p:cNvPr>
          <p:cNvSpPr>
            <a:spLocks noGrp="1"/>
          </p:cNvSpPr>
          <p:nvPr>
            <p:ph type="title"/>
          </p:nvPr>
        </p:nvSpPr>
        <p:spPr>
          <a:xfrm>
            <a:off x="1930400" y="1169934"/>
            <a:ext cx="20864413" cy="1187504"/>
          </a:xfrm>
        </p:spPr>
        <p:txBody>
          <a:bodyPr/>
          <a:lstStyle/>
          <a:p>
            <a:endParaRPr lang="ru-RU" dirty="0">
              <a:solidFill>
                <a:srgbClr val="005CA9"/>
              </a:solidFill>
            </a:endParaRPr>
          </a:p>
        </p:txBody>
      </p:sp>
      <p:sp>
        <p:nvSpPr>
          <p:cNvPr id="13" name="Объект 1">
            <a:extLst>
              <a:ext uri="{FF2B5EF4-FFF2-40B4-BE49-F238E27FC236}">
                <a16:creationId xmlns:a16="http://schemas.microsoft.com/office/drawing/2014/main" id="{8A697EAE-B20C-4B59-8FDF-95154B0D022A}"/>
              </a:ext>
            </a:extLst>
          </p:cNvPr>
          <p:cNvSpPr txBox="1">
            <a:spLocks/>
          </p:cNvSpPr>
          <p:nvPr/>
        </p:nvSpPr>
        <p:spPr>
          <a:xfrm>
            <a:off x="2686050" y="2747963"/>
            <a:ext cx="18496255"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120000"/>
              </a:lnSpc>
              <a:buNone/>
            </a:pPr>
            <a:r>
              <a:rPr lang="ru-RU" sz="3200" dirty="0"/>
              <a:t>Сайт </a:t>
            </a:r>
            <a:r>
              <a:rPr lang="ru-RU" sz="3200" dirty="0" err="1"/>
              <a:t>рыбатекст</a:t>
            </a:r>
            <a:r>
              <a:rPr lang="ru-RU" sz="3200" dirty="0"/>
              <a:t> поможет дизайнеру, верстальщику, вебмастеру сгенерировать несколько абзацев более менее осмысленного текста рыбы на русском языке, а начинающему оратору отточить навык публичных выступлений в домашних условиях. При создании генератора мы использовали </a:t>
            </a:r>
            <a:r>
              <a:rPr lang="ru-RU" sz="3200" dirty="0" err="1"/>
              <a:t>небезизвестный</a:t>
            </a:r>
            <a:r>
              <a:rPr lang="ru-RU" sz="3200" dirty="0"/>
              <a:t> универсальный код речей.</a:t>
            </a:r>
            <a:endParaRPr lang="en-US" sz="3200" dirty="0"/>
          </a:p>
          <a:p>
            <a:pPr marL="0" indent="0">
              <a:lnSpc>
                <a:spcPct val="120000"/>
              </a:lnSpc>
              <a:buNone/>
            </a:pPr>
            <a:endParaRPr lang="en-US" sz="3200" dirty="0"/>
          </a:p>
          <a:p>
            <a:pPr marL="0" indent="0">
              <a:lnSpc>
                <a:spcPct val="120000"/>
              </a:lnSpc>
              <a:buNone/>
            </a:pPr>
            <a:r>
              <a:rPr lang="ru-RU" sz="3200" dirty="0"/>
              <a:t>Текст генерируется абзацами случайным образом от двух до десяти предложений в абзаце, что позволяет сделать текст более привлекательным и живым для визуально-слухового восприятия.</a:t>
            </a:r>
          </a:p>
        </p:txBody>
      </p:sp>
      <p:sp>
        <p:nvSpPr>
          <p:cNvPr id="17" name="Полилиния: фигура 16">
            <a:extLst>
              <a:ext uri="{FF2B5EF4-FFF2-40B4-BE49-F238E27FC236}">
                <a16:creationId xmlns:a16="http://schemas.microsoft.com/office/drawing/2014/main" id="{8C8AE9AA-FB8D-47E6-B22F-A89BCC96F4F0}"/>
              </a:ext>
            </a:extLst>
          </p:cNvPr>
          <p:cNvSpPr/>
          <p:nvPr/>
        </p:nvSpPr>
        <p:spPr>
          <a:xfrm rot="18900000">
            <a:off x="1755975" y="2868722"/>
            <a:ext cx="442355" cy="286711"/>
          </a:xfrm>
          <a:custGeom>
            <a:avLst/>
            <a:gdLst>
              <a:gd name="connsiteX0" fmla="*/ 486688 w 503808"/>
              <a:gd name="connsiteY0" fmla="*/ 226760 h 326542"/>
              <a:gd name="connsiteX1" fmla="*/ 503808 w 503808"/>
              <a:gd name="connsiteY1" fmla="*/ 268091 h 326542"/>
              <a:gd name="connsiteX2" fmla="*/ 445357 w 503808"/>
              <a:gd name="connsiteY2" fmla="*/ 326542 h 326542"/>
              <a:gd name="connsiteX3" fmla="*/ 64434 w 503808"/>
              <a:gd name="connsiteY3" fmla="*/ 326542 h 326542"/>
              <a:gd name="connsiteX4" fmla="*/ 23103 w 503808"/>
              <a:gd name="connsiteY4" fmla="*/ 309422 h 326542"/>
              <a:gd name="connsiteX5" fmla="*/ 20694 w 503808"/>
              <a:gd name="connsiteY5" fmla="*/ 305849 h 326542"/>
              <a:gd name="connsiteX6" fmla="*/ 17120 w 503808"/>
              <a:gd name="connsiteY6" fmla="*/ 303440 h 326542"/>
              <a:gd name="connsiteX7" fmla="*/ 0 w 503808"/>
              <a:gd name="connsiteY7" fmla="*/ 262108 h 326542"/>
              <a:gd name="connsiteX8" fmla="*/ 0 w 503808"/>
              <a:gd name="connsiteY8" fmla="*/ 58451 h 326542"/>
              <a:gd name="connsiteX9" fmla="*/ 58451 w 503808"/>
              <a:gd name="connsiteY9" fmla="*/ 0 h 326542"/>
              <a:gd name="connsiteX10" fmla="*/ 116902 w 503808"/>
              <a:gd name="connsiteY10" fmla="*/ 58451 h 326542"/>
              <a:gd name="connsiteX11" fmla="*/ 116902 w 503808"/>
              <a:gd name="connsiteY11" fmla="*/ 209640 h 326542"/>
              <a:gd name="connsiteX12" fmla="*/ 445357 w 503808"/>
              <a:gd name="connsiteY12" fmla="*/ 209640 h 326542"/>
              <a:gd name="connsiteX13" fmla="*/ 486688 w 503808"/>
              <a:gd name="connsiteY13" fmla="*/ 226760 h 326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3808" h="326542">
                <a:moveTo>
                  <a:pt x="486688" y="226760"/>
                </a:moveTo>
                <a:cubicBezTo>
                  <a:pt x="497266" y="237337"/>
                  <a:pt x="503808" y="251950"/>
                  <a:pt x="503808" y="268091"/>
                </a:cubicBezTo>
                <a:cubicBezTo>
                  <a:pt x="503808" y="300373"/>
                  <a:pt x="477639" y="326542"/>
                  <a:pt x="445357" y="326542"/>
                </a:cubicBezTo>
                <a:lnTo>
                  <a:pt x="64434" y="326542"/>
                </a:lnTo>
                <a:cubicBezTo>
                  <a:pt x="48293" y="326542"/>
                  <a:pt x="33680" y="320000"/>
                  <a:pt x="23103" y="309422"/>
                </a:cubicBezTo>
                <a:lnTo>
                  <a:pt x="20694" y="305849"/>
                </a:lnTo>
                <a:lnTo>
                  <a:pt x="17120" y="303440"/>
                </a:lnTo>
                <a:cubicBezTo>
                  <a:pt x="6543" y="292862"/>
                  <a:pt x="0" y="278249"/>
                  <a:pt x="0" y="262108"/>
                </a:cubicBezTo>
                <a:lnTo>
                  <a:pt x="0" y="58451"/>
                </a:lnTo>
                <a:cubicBezTo>
                  <a:pt x="0" y="26169"/>
                  <a:pt x="26169" y="0"/>
                  <a:pt x="58451" y="0"/>
                </a:cubicBezTo>
                <a:cubicBezTo>
                  <a:pt x="90733" y="0"/>
                  <a:pt x="116902" y="26169"/>
                  <a:pt x="116902" y="58451"/>
                </a:cubicBezTo>
                <a:lnTo>
                  <a:pt x="116902" y="209640"/>
                </a:lnTo>
                <a:lnTo>
                  <a:pt x="445357" y="209640"/>
                </a:lnTo>
                <a:cubicBezTo>
                  <a:pt x="461498" y="209640"/>
                  <a:pt x="476111" y="216182"/>
                  <a:pt x="486688" y="22676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DB27C74C-8CB5-487C-A346-DB3E1307A3B4}"/>
              </a:ext>
            </a:extLst>
          </p:cNvPr>
          <p:cNvSpPr/>
          <p:nvPr/>
        </p:nvSpPr>
        <p:spPr>
          <a:xfrm rot="18900000">
            <a:off x="1755976" y="6864458"/>
            <a:ext cx="442355" cy="286711"/>
          </a:xfrm>
          <a:custGeom>
            <a:avLst/>
            <a:gdLst>
              <a:gd name="connsiteX0" fmla="*/ 486688 w 503808"/>
              <a:gd name="connsiteY0" fmla="*/ 226760 h 326542"/>
              <a:gd name="connsiteX1" fmla="*/ 503808 w 503808"/>
              <a:gd name="connsiteY1" fmla="*/ 268091 h 326542"/>
              <a:gd name="connsiteX2" fmla="*/ 445357 w 503808"/>
              <a:gd name="connsiteY2" fmla="*/ 326542 h 326542"/>
              <a:gd name="connsiteX3" fmla="*/ 64434 w 503808"/>
              <a:gd name="connsiteY3" fmla="*/ 326542 h 326542"/>
              <a:gd name="connsiteX4" fmla="*/ 23103 w 503808"/>
              <a:gd name="connsiteY4" fmla="*/ 309422 h 326542"/>
              <a:gd name="connsiteX5" fmla="*/ 20694 w 503808"/>
              <a:gd name="connsiteY5" fmla="*/ 305849 h 326542"/>
              <a:gd name="connsiteX6" fmla="*/ 17120 w 503808"/>
              <a:gd name="connsiteY6" fmla="*/ 303440 h 326542"/>
              <a:gd name="connsiteX7" fmla="*/ 0 w 503808"/>
              <a:gd name="connsiteY7" fmla="*/ 262108 h 326542"/>
              <a:gd name="connsiteX8" fmla="*/ 0 w 503808"/>
              <a:gd name="connsiteY8" fmla="*/ 58451 h 326542"/>
              <a:gd name="connsiteX9" fmla="*/ 58451 w 503808"/>
              <a:gd name="connsiteY9" fmla="*/ 0 h 326542"/>
              <a:gd name="connsiteX10" fmla="*/ 116902 w 503808"/>
              <a:gd name="connsiteY10" fmla="*/ 58451 h 326542"/>
              <a:gd name="connsiteX11" fmla="*/ 116902 w 503808"/>
              <a:gd name="connsiteY11" fmla="*/ 209640 h 326542"/>
              <a:gd name="connsiteX12" fmla="*/ 445357 w 503808"/>
              <a:gd name="connsiteY12" fmla="*/ 209640 h 326542"/>
              <a:gd name="connsiteX13" fmla="*/ 486688 w 503808"/>
              <a:gd name="connsiteY13" fmla="*/ 226760 h 326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3808" h="326542">
                <a:moveTo>
                  <a:pt x="486688" y="226760"/>
                </a:moveTo>
                <a:cubicBezTo>
                  <a:pt x="497266" y="237337"/>
                  <a:pt x="503808" y="251950"/>
                  <a:pt x="503808" y="268091"/>
                </a:cubicBezTo>
                <a:cubicBezTo>
                  <a:pt x="503808" y="300373"/>
                  <a:pt x="477639" y="326542"/>
                  <a:pt x="445357" y="326542"/>
                </a:cubicBezTo>
                <a:lnTo>
                  <a:pt x="64434" y="326542"/>
                </a:lnTo>
                <a:cubicBezTo>
                  <a:pt x="48293" y="326542"/>
                  <a:pt x="33680" y="320000"/>
                  <a:pt x="23103" y="309422"/>
                </a:cubicBezTo>
                <a:lnTo>
                  <a:pt x="20694" y="305849"/>
                </a:lnTo>
                <a:lnTo>
                  <a:pt x="17120" y="303440"/>
                </a:lnTo>
                <a:cubicBezTo>
                  <a:pt x="6543" y="292862"/>
                  <a:pt x="0" y="278249"/>
                  <a:pt x="0" y="262108"/>
                </a:cubicBezTo>
                <a:lnTo>
                  <a:pt x="0" y="58451"/>
                </a:lnTo>
                <a:cubicBezTo>
                  <a:pt x="0" y="26169"/>
                  <a:pt x="26169" y="0"/>
                  <a:pt x="58451" y="0"/>
                </a:cubicBezTo>
                <a:cubicBezTo>
                  <a:pt x="90733" y="0"/>
                  <a:pt x="116902" y="26169"/>
                  <a:pt x="116902" y="58451"/>
                </a:cubicBezTo>
                <a:lnTo>
                  <a:pt x="116902" y="209640"/>
                </a:lnTo>
                <a:lnTo>
                  <a:pt x="445357" y="209640"/>
                </a:lnTo>
                <a:cubicBezTo>
                  <a:pt x="461498" y="209640"/>
                  <a:pt x="476111" y="216182"/>
                  <a:pt x="486688" y="22676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бъект 1">
            <a:extLst>
              <a:ext uri="{FF2B5EF4-FFF2-40B4-BE49-F238E27FC236}">
                <a16:creationId xmlns:a16="http://schemas.microsoft.com/office/drawing/2014/main" id="{BC9891C9-5974-4D98-BC84-881804A64ACA}"/>
              </a:ext>
            </a:extLst>
          </p:cNvPr>
          <p:cNvSpPr txBox="1">
            <a:spLocks/>
          </p:cNvSpPr>
          <p:nvPr/>
        </p:nvSpPr>
        <p:spPr>
          <a:xfrm>
            <a:off x="3064943" y="9976297"/>
            <a:ext cx="15220210"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120000"/>
              </a:lnSpc>
              <a:buNone/>
            </a:pPr>
            <a:r>
              <a:rPr lang="ru-RU" sz="3200" dirty="0"/>
              <a:t>Отклонения от проекта машин и (или) оборудования, возникающие при их ремонте, согласовываются с проектировщиком.</a:t>
            </a:r>
          </a:p>
        </p:txBody>
      </p:sp>
      <p:sp>
        <p:nvSpPr>
          <p:cNvPr id="20" name="Прямоугольник: скругленные углы 19">
            <a:extLst>
              <a:ext uri="{FF2B5EF4-FFF2-40B4-BE49-F238E27FC236}">
                <a16:creationId xmlns:a16="http://schemas.microsoft.com/office/drawing/2014/main" id="{1BD2F18F-32BA-4A41-8FBD-DC46331B9A9E}"/>
              </a:ext>
            </a:extLst>
          </p:cNvPr>
          <p:cNvSpPr/>
          <p:nvPr/>
        </p:nvSpPr>
        <p:spPr>
          <a:xfrm>
            <a:off x="2644066" y="9759611"/>
            <a:ext cx="15697200" cy="1800225"/>
          </a:xfrm>
          <a:prstGeom prst="roundRect">
            <a:avLst/>
          </a:prstGeom>
          <a:noFill/>
          <a:ln w="57150">
            <a:solidFill>
              <a:srgbClr val="005CA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161840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A19A18C2-F25D-443C-9932-720DC6D8D7E4}"/>
              </a:ext>
            </a:extLst>
          </p:cNvPr>
          <p:cNvSpPr>
            <a:spLocks noGrp="1"/>
          </p:cNvSpPr>
          <p:nvPr>
            <p:ph type="title"/>
          </p:nvPr>
        </p:nvSpPr>
        <p:spPr>
          <a:xfrm>
            <a:off x="1930400" y="1169934"/>
            <a:ext cx="20864413" cy="1187504"/>
          </a:xfrm>
        </p:spPr>
        <p:txBody>
          <a:bodyPr/>
          <a:lstStyle/>
          <a:p>
            <a:endParaRPr lang="ru-RU" dirty="0">
              <a:solidFill>
                <a:srgbClr val="005CA9"/>
              </a:solidFill>
            </a:endParaRPr>
          </a:p>
        </p:txBody>
      </p:sp>
      <p:sp>
        <p:nvSpPr>
          <p:cNvPr id="4" name="Объект 1">
            <a:extLst>
              <a:ext uri="{FF2B5EF4-FFF2-40B4-BE49-F238E27FC236}">
                <a16:creationId xmlns:a16="http://schemas.microsoft.com/office/drawing/2014/main" id="{905D5426-AC29-4ADA-9EF1-9C1BC0D75118}"/>
              </a:ext>
            </a:extLst>
          </p:cNvPr>
          <p:cNvSpPr txBox="1">
            <a:spLocks/>
          </p:cNvSpPr>
          <p:nvPr/>
        </p:nvSpPr>
        <p:spPr>
          <a:xfrm>
            <a:off x="1606550" y="2106395"/>
            <a:ext cx="21205825"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120000"/>
              </a:lnSpc>
              <a:buNone/>
            </a:pPr>
            <a:r>
              <a:rPr lang="ru-RU" sz="3200" b="1" dirty="0"/>
              <a:t>С целью обеспечения безопасной эксплуатации оборудования должны учитываться следующие опасные факторы:</a:t>
            </a:r>
          </a:p>
        </p:txBody>
      </p:sp>
      <p:sp>
        <p:nvSpPr>
          <p:cNvPr id="2" name="Прямоугольник: скругленные углы 1">
            <a:extLst>
              <a:ext uri="{FF2B5EF4-FFF2-40B4-BE49-F238E27FC236}">
                <a16:creationId xmlns:a16="http://schemas.microsoft.com/office/drawing/2014/main" id="{E7748898-97FB-40D7-BA43-4007CA9ABD00}"/>
              </a:ext>
            </a:extLst>
          </p:cNvPr>
          <p:cNvSpPr/>
          <p:nvPr/>
        </p:nvSpPr>
        <p:spPr>
          <a:xfrm>
            <a:off x="1606551" y="3833813"/>
            <a:ext cx="3170858" cy="1983198"/>
          </a:xfrm>
          <a:prstGeom prst="roundRect">
            <a:avLst>
              <a:gd name="adj" fmla="val 11845"/>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наличие незащищенных подвижных элементов</a:t>
            </a:r>
          </a:p>
        </p:txBody>
      </p:sp>
      <p:sp>
        <p:nvSpPr>
          <p:cNvPr id="28" name="Прямоугольник: скругленные углы 27">
            <a:extLst>
              <a:ext uri="{FF2B5EF4-FFF2-40B4-BE49-F238E27FC236}">
                <a16:creationId xmlns:a16="http://schemas.microsoft.com/office/drawing/2014/main" id="{ADCA534E-039E-48FB-BB22-0CAEA7A11191}"/>
              </a:ext>
            </a:extLst>
          </p:cNvPr>
          <p:cNvSpPr/>
          <p:nvPr/>
        </p:nvSpPr>
        <p:spPr>
          <a:xfrm>
            <a:off x="5126584" y="3833813"/>
            <a:ext cx="2764395" cy="730250"/>
          </a:xfrm>
          <a:prstGeom prst="roundRect">
            <a:avLst>
              <a:gd name="adj" fmla="val 22195"/>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вибрация</a:t>
            </a:r>
          </a:p>
        </p:txBody>
      </p:sp>
      <p:sp>
        <p:nvSpPr>
          <p:cNvPr id="29" name="Прямоугольник: скругленные углы 28">
            <a:extLst>
              <a:ext uri="{FF2B5EF4-FFF2-40B4-BE49-F238E27FC236}">
                <a16:creationId xmlns:a16="http://schemas.microsoft.com/office/drawing/2014/main" id="{7FBB5DA6-32DD-404C-B530-DEA939543306}"/>
              </a:ext>
            </a:extLst>
          </p:cNvPr>
          <p:cNvSpPr/>
          <p:nvPr/>
        </p:nvSpPr>
        <p:spPr>
          <a:xfrm>
            <a:off x="8208607" y="3833813"/>
            <a:ext cx="4309119" cy="1659118"/>
          </a:xfrm>
          <a:prstGeom prst="roundRect">
            <a:avLst>
              <a:gd name="adj" fmla="val 19017"/>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наличие взрывопожароопасных элементов</a:t>
            </a:r>
          </a:p>
        </p:txBody>
      </p:sp>
      <p:sp>
        <p:nvSpPr>
          <p:cNvPr id="30" name="Прямоугольник: скругленные углы 29">
            <a:extLst>
              <a:ext uri="{FF2B5EF4-FFF2-40B4-BE49-F238E27FC236}">
                <a16:creationId xmlns:a16="http://schemas.microsoft.com/office/drawing/2014/main" id="{6BDBA46C-FFA8-4542-AFFE-3D3BE17C6622}"/>
              </a:ext>
            </a:extLst>
          </p:cNvPr>
          <p:cNvSpPr/>
          <p:nvPr/>
        </p:nvSpPr>
        <p:spPr>
          <a:xfrm>
            <a:off x="12835355" y="3833813"/>
            <a:ext cx="7421146" cy="1659118"/>
          </a:xfrm>
          <a:prstGeom prst="roundRect">
            <a:avLst>
              <a:gd name="adj" fmla="val 18761"/>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отклонения параметров конструкции, сборочных единиц и устройств безопасности</a:t>
            </a:r>
          </a:p>
        </p:txBody>
      </p:sp>
      <p:sp>
        <p:nvSpPr>
          <p:cNvPr id="32" name="Прямоугольник: скругленные углы 31">
            <a:extLst>
              <a:ext uri="{FF2B5EF4-FFF2-40B4-BE49-F238E27FC236}">
                <a16:creationId xmlns:a16="http://schemas.microsoft.com/office/drawing/2014/main" id="{A4B49A19-87E8-4FBE-966A-6B7282E86537}"/>
              </a:ext>
            </a:extLst>
          </p:cNvPr>
          <p:cNvSpPr/>
          <p:nvPr/>
        </p:nvSpPr>
        <p:spPr>
          <a:xfrm>
            <a:off x="16224249" y="5833502"/>
            <a:ext cx="4032251" cy="1983198"/>
          </a:xfrm>
          <a:prstGeom prst="roundRect">
            <a:avLst>
              <a:gd name="adj" fmla="val 11845"/>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пожар, чрезвычайные ситуации природного и техногенного характера</a:t>
            </a:r>
          </a:p>
        </p:txBody>
      </p:sp>
      <p:sp>
        <p:nvSpPr>
          <p:cNvPr id="33" name="Прямоугольник: скругленные углы 32">
            <a:extLst>
              <a:ext uri="{FF2B5EF4-FFF2-40B4-BE49-F238E27FC236}">
                <a16:creationId xmlns:a16="http://schemas.microsoft.com/office/drawing/2014/main" id="{7FF057B5-9C2F-4F63-B180-0A8C71BF6F04}"/>
              </a:ext>
            </a:extLst>
          </p:cNvPr>
          <p:cNvSpPr/>
          <p:nvPr/>
        </p:nvSpPr>
        <p:spPr>
          <a:xfrm>
            <a:off x="12835354" y="5812570"/>
            <a:ext cx="2950418" cy="1008090"/>
          </a:xfrm>
          <a:prstGeom prst="roundRect">
            <a:avLst>
              <a:gd name="adj" fmla="val 26507"/>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перегрев</a:t>
            </a:r>
          </a:p>
        </p:txBody>
      </p:sp>
      <p:sp>
        <p:nvSpPr>
          <p:cNvPr id="34" name="Прямоугольник: скругленные углы 33">
            <a:extLst>
              <a:ext uri="{FF2B5EF4-FFF2-40B4-BE49-F238E27FC236}">
                <a16:creationId xmlns:a16="http://schemas.microsoft.com/office/drawing/2014/main" id="{5DEDE925-5F0C-48CF-AF35-42A8313C9100}"/>
              </a:ext>
            </a:extLst>
          </p:cNvPr>
          <p:cNvSpPr/>
          <p:nvPr/>
        </p:nvSpPr>
        <p:spPr>
          <a:xfrm>
            <a:off x="5095037" y="4923209"/>
            <a:ext cx="2753206" cy="2878433"/>
          </a:xfrm>
          <a:prstGeom prst="roundRect">
            <a:avLst>
              <a:gd name="adj" fmla="val 12601"/>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коррозия или иные виды износа поверхности элементов оборудования</a:t>
            </a:r>
          </a:p>
        </p:txBody>
      </p:sp>
      <p:sp>
        <p:nvSpPr>
          <p:cNvPr id="35" name="Прямоугольник: скругленные углы 34">
            <a:extLst>
              <a:ext uri="{FF2B5EF4-FFF2-40B4-BE49-F238E27FC236}">
                <a16:creationId xmlns:a16="http://schemas.microsoft.com/office/drawing/2014/main" id="{C5D783A9-E8B6-44E5-BFCC-E2DFD9F8FC28}"/>
              </a:ext>
            </a:extLst>
          </p:cNvPr>
          <p:cNvSpPr/>
          <p:nvPr/>
        </p:nvSpPr>
        <p:spPr>
          <a:xfrm>
            <a:off x="1606551" y="6142525"/>
            <a:ext cx="3170858" cy="1674175"/>
          </a:xfrm>
          <a:prstGeom prst="roundRect">
            <a:avLst>
              <a:gd name="adj" fmla="val 11845"/>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наличие незащищенных подвижных элементов</a:t>
            </a:r>
          </a:p>
        </p:txBody>
      </p:sp>
      <p:sp>
        <p:nvSpPr>
          <p:cNvPr id="36" name="Прямоугольник: скругленные углы 35">
            <a:extLst>
              <a:ext uri="{FF2B5EF4-FFF2-40B4-BE49-F238E27FC236}">
                <a16:creationId xmlns:a16="http://schemas.microsoft.com/office/drawing/2014/main" id="{FBD36B3D-46D2-4B09-9CFD-DD18BCAE0375}"/>
              </a:ext>
            </a:extLst>
          </p:cNvPr>
          <p:cNvSpPr/>
          <p:nvPr/>
        </p:nvSpPr>
        <p:spPr>
          <a:xfrm>
            <a:off x="8208607" y="5812571"/>
            <a:ext cx="4309119" cy="1955441"/>
          </a:xfrm>
          <a:prstGeom prst="roundRect">
            <a:avLst>
              <a:gd name="adj" fmla="val 19017"/>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неисправность предохранительных устройств и систем безопасности</a:t>
            </a:r>
          </a:p>
        </p:txBody>
      </p:sp>
      <p:sp>
        <p:nvSpPr>
          <p:cNvPr id="37" name="Прямоугольник: скругленные углы 36">
            <a:extLst>
              <a:ext uri="{FF2B5EF4-FFF2-40B4-BE49-F238E27FC236}">
                <a16:creationId xmlns:a16="http://schemas.microsoft.com/office/drawing/2014/main" id="{82048299-70B9-4328-8F9D-9577EDC03123}"/>
              </a:ext>
            </a:extLst>
          </p:cNvPr>
          <p:cNvSpPr/>
          <p:nvPr/>
        </p:nvSpPr>
        <p:spPr>
          <a:xfrm>
            <a:off x="12835354" y="7150615"/>
            <a:ext cx="2950418" cy="1983198"/>
          </a:xfrm>
          <a:prstGeom prst="roundRect">
            <a:avLst>
              <a:gd name="adj" fmla="val 12932"/>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прекращение действия </a:t>
            </a:r>
            <a:r>
              <a:rPr lang="ru-RU" sz="2400" dirty="0" err="1">
                <a:solidFill>
                  <a:schemeClr val="tx1"/>
                </a:solidFill>
              </a:rPr>
              <a:t>вспомогатель</a:t>
            </a:r>
            <a:r>
              <a:rPr lang="en-US" sz="2400" dirty="0">
                <a:solidFill>
                  <a:schemeClr val="tx1"/>
                </a:solidFill>
              </a:rPr>
              <a:t>-</a:t>
            </a:r>
            <a:r>
              <a:rPr lang="ru-RU" sz="2400" dirty="0" err="1">
                <a:solidFill>
                  <a:schemeClr val="tx1"/>
                </a:solidFill>
              </a:rPr>
              <a:t>ного</a:t>
            </a:r>
            <a:r>
              <a:rPr lang="ru-RU" sz="2400" dirty="0">
                <a:solidFill>
                  <a:schemeClr val="tx1"/>
                </a:solidFill>
              </a:rPr>
              <a:t> оборудования</a:t>
            </a:r>
          </a:p>
        </p:txBody>
      </p:sp>
      <p:sp>
        <p:nvSpPr>
          <p:cNvPr id="38" name="Прямоугольник: скругленные углы 37">
            <a:extLst>
              <a:ext uri="{FF2B5EF4-FFF2-40B4-BE49-F238E27FC236}">
                <a16:creationId xmlns:a16="http://schemas.microsoft.com/office/drawing/2014/main" id="{DDA9F075-39D2-4B09-8443-BD0760DF203F}"/>
              </a:ext>
            </a:extLst>
          </p:cNvPr>
          <p:cNvSpPr/>
          <p:nvPr/>
        </p:nvSpPr>
        <p:spPr>
          <a:xfrm>
            <a:off x="16142835" y="8157271"/>
            <a:ext cx="6669540" cy="1009524"/>
          </a:xfrm>
          <a:prstGeom prst="roundRect">
            <a:avLst>
              <a:gd name="adj" fmla="val 22333"/>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погасание факелов в топке при камерном сжигании топлива</a:t>
            </a:r>
          </a:p>
        </p:txBody>
      </p:sp>
      <p:sp>
        <p:nvSpPr>
          <p:cNvPr id="40" name="Прямоугольник: скругленные углы 39">
            <a:extLst>
              <a:ext uri="{FF2B5EF4-FFF2-40B4-BE49-F238E27FC236}">
                <a16:creationId xmlns:a16="http://schemas.microsoft.com/office/drawing/2014/main" id="{B4E8BF79-9838-48A8-828A-CE8163A837AD}"/>
              </a:ext>
            </a:extLst>
          </p:cNvPr>
          <p:cNvSpPr/>
          <p:nvPr/>
        </p:nvSpPr>
        <p:spPr>
          <a:xfrm>
            <a:off x="5126584" y="8127158"/>
            <a:ext cx="3082023" cy="2628203"/>
          </a:xfrm>
          <a:prstGeom prst="roundRect">
            <a:avLst>
              <a:gd name="adj" fmla="val 12601"/>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отложения примесей рабочей среды на внутренних поверхностях оборудования</a:t>
            </a:r>
          </a:p>
        </p:txBody>
      </p:sp>
      <p:sp>
        <p:nvSpPr>
          <p:cNvPr id="41" name="Прямоугольник: скругленные углы 40">
            <a:extLst>
              <a:ext uri="{FF2B5EF4-FFF2-40B4-BE49-F238E27FC236}">
                <a16:creationId xmlns:a16="http://schemas.microsoft.com/office/drawing/2014/main" id="{619E9B10-75E6-4D32-8525-A53C978ECDAF}"/>
              </a:ext>
            </a:extLst>
          </p:cNvPr>
          <p:cNvSpPr/>
          <p:nvPr/>
        </p:nvSpPr>
        <p:spPr>
          <a:xfrm>
            <a:off x="8565671" y="8127158"/>
            <a:ext cx="3912621" cy="1039637"/>
          </a:xfrm>
          <a:prstGeom prst="roundRect">
            <a:avLst>
              <a:gd name="adj" fmla="val 21859"/>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превышение давления</a:t>
            </a:r>
          </a:p>
        </p:txBody>
      </p:sp>
      <p:sp>
        <p:nvSpPr>
          <p:cNvPr id="42" name="Прямоугольник: скругленные углы 41">
            <a:extLst>
              <a:ext uri="{FF2B5EF4-FFF2-40B4-BE49-F238E27FC236}">
                <a16:creationId xmlns:a16="http://schemas.microsoft.com/office/drawing/2014/main" id="{78647575-A445-4417-BD6B-1E61B15A1137}"/>
              </a:ext>
            </a:extLst>
          </p:cNvPr>
          <p:cNvSpPr/>
          <p:nvPr/>
        </p:nvSpPr>
        <p:spPr>
          <a:xfrm>
            <a:off x="8565671" y="9525941"/>
            <a:ext cx="4705829" cy="1229421"/>
          </a:xfrm>
          <a:prstGeom prst="roundRect">
            <a:avLst>
              <a:gd name="adj" fmla="val 12601"/>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повышение уровня рабочей среды выше максимально допустимого</a:t>
            </a:r>
          </a:p>
        </p:txBody>
      </p:sp>
      <p:sp>
        <p:nvSpPr>
          <p:cNvPr id="43" name="Прямоугольник: скругленные углы 42">
            <a:extLst>
              <a:ext uri="{FF2B5EF4-FFF2-40B4-BE49-F238E27FC236}">
                <a16:creationId xmlns:a16="http://schemas.microsoft.com/office/drawing/2014/main" id="{6F1B0CC9-7627-4A18-B771-5F4103F46543}"/>
              </a:ext>
            </a:extLst>
          </p:cNvPr>
          <p:cNvSpPr/>
          <p:nvPr/>
        </p:nvSpPr>
        <p:spPr>
          <a:xfrm>
            <a:off x="13666788" y="9525941"/>
            <a:ext cx="8785224" cy="1229421"/>
          </a:xfrm>
          <a:prstGeom prst="roundRect">
            <a:avLst>
              <a:gd name="adj" fmla="val 12601"/>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исчезновение напряжения на КИП, устройствах дистанционного и автоматического управления</a:t>
            </a:r>
          </a:p>
        </p:txBody>
      </p:sp>
      <p:sp>
        <p:nvSpPr>
          <p:cNvPr id="45" name="Прямоугольник: скругленные углы 44">
            <a:extLst>
              <a:ext uri="{FF2B5EF4-FFF2-40B4-BE49-F238E27FC236}">
                <a16:creationId xmlns:a16="http://schemas.microsoft.com/office/drawing/2014/main" id="{2ECB3487-D406-42ED-886B-114BD1A48EDE}"/>
              </a:ext>
            </a:extLst>
          </p:cNvPr>
          <p:cNvSpPr/>
          <p:nvPr/>
        </p:nvSpPr>
        <p:spPr>
          <a:xfrm>
            <a:off x="1606549" y="8226425"/>
            <a:ext cx="3162973" cy="2528937"/>
          </a:xfrm>
          <a:prstGeom prst="roundRect">
            <a:avLst>
              <a:gd name="adj" fmla="val 12601"/>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повышение температуры теплоносителя на выходе из оборудования</a:t>
            </a:r>
          </a:p>
        </p:txBody>
      </p:sp>
      <p:sp>
        <p:nvSpPr>
          <p:cNvPr id="46" name="Прямоугольник: скругленные углы 45">
            <a:extLst>
              <a:ext uri="{FF2B5EF4-FFF2-40B4-BE49-F238E27FC236}">
                <a16:creationId xmlns:a16="http://schemas.microsoft.com/office/drawing/2014/main" id="{600732C4-F3AC-44E2-B121-14D4569F82A0}"/>
              </a:ext>
            </a:extLst>
          </p:cNvPr>
          <p:cNvSpPr/>
          <p:nvPr/>
        </p:nvSpPr>
        <p:spPr>
          <a:xfrm>
            <a:off x="1606551" y="11118446"/>
            <a:ext cx="9521146" cy="976542"/>
          </a:xfrm>
          <a:prstGeom prst="roundRect">
            <a:avLst>
              <a:gd name="adj" fmla="val 27386"/>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снижение расхода теплоносителя через котел ниже минимально допустимого</a:t>
            </a:r>
          </a:p>
        </p:txBody>
      </p:sp>
      <p:sp>
        <p:nvSpPr>
          <p:cNvPr id="47" name="Прямоугольник: скругленные углы 46">
            <a:extLst>
              <a:ext uri="{FF2B5EF4-FFF2-40B4-BE49-F238E27FC236}">
                <a16:creationId xmlns:a16="http://schemas.microsoft.com/office/drawing/2014/main" id="{F6706988-18F7-4BDF-920F-253A20FB4A1B}"/>
              </a:ext>
            </a:extLst>
          </p:cNvPr>
          <p:cNvSpPr/>
          <p:nvPr/>
        </p:nvSpPr>
        <p:spPr>
          <a:xfrm>
            <a:off x="11492427" y="11118446"/>
            <a:ext cx="8764073" cy="976542"/>
          </a:xfrm>
          <a:prstGeom prst="roundRect">
            <a:avLst>
              <a:gd name="adj" fmla="val 23443"/>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снижение уровня жидкой рабочей среды ниже минимально допустимого</a:t>
            </a:r>
          </a:p>
        </p:txBody>
      </p:sp>
      <p:sp>
        <p:nvSpPr>
          <p:cNvPr id="48" name="Прямоугольник: скругленные углы 47">
            <a:extLst>
              <a:ext uri="{FF2B5EF4-FFF2-40B4-BE49-F238E27FC236}">
                <a16:creationId xmlns:a16="http://schemas.microsoft.com/office/drawing/2014/main" id="{3AD09FD0-3E92-4AB5-9006-82E2946F7F5E}"/>
              </a:ext>
            </a:extLst>
          </p:cNvPr>
          <p:cNvSpPr/>
          <p:nvPr/>
        </p:nvSpPr>
        <p:spPr>
          <a:xfrm>
            <a:off x="20616864" y="3833813"/>
            <a:ext cx="2177950" cy="4032250"/>
          </a:xfrm>
          <a:prstGeom prst="roundRect">
            <a:avLst>
              <a:gd name="adj" fmla="val 13016"/>
            </a:avLst>
          </a:prstGeom>
          <a:noFill/>
          <a:ln w="38100">
            <a:solidFill>
              <a:srgbClr val="005C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выход из строя </a:t>
            </a:r>
            <a:r>
              <a:rPr lang="ru-RU" sz="2400" dirty="0" err="1">
                <a:solidFill>
                  <a:schemeClr val="tx1"/>
                </a:solidFill>
              </a:rPr>
              <a:t>указате</a:t>
            </a:r>
            <a:r>
              <a:rPr lang="en-US" sz="2400" dirty="0">
                <a:solidFill>
                  <a:schemeClr val="tx1"/>
                </a:solidFill>
              </a:rPr>
              <a:t>-</a:t>
            </a:r>
            <a:r>
              <a:rPr lang="ru-RU" sz="2400" dirty="0">
                <a:solidFill>
                  <a:schemeClr val="tx1"/>
                </a:solidFill>
              </a:rPr>
              <a:t>лей уровня рабочей среды прямого действия</a:t>
            </a:r>
          </a:p>
        </p:txBody>
      </p:sp>
    </p:spTree>
    <p:extLst>
      <p:ext uri="{BB962C8B-B14F-4D97-AF65-F5344CB8AC3E}">
        <p14:creationId xmlns:p14="http://schemas.microsoft.com/office/powerpoint/2010/main" val="1810134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A19A18C2-F25D-443C-9932-720DC6D8D7E4}"/>
              </a:ext>
            </a:extLst>
          </p:cNvPr>
          <p:cNvSpPr>
            <a:spLocks noGrp="1"/>
          </p:cNvSpPr>
          <p:nvPr>
            <p:ph type="title"/>
          </p:nvPr>
        </p:nvSpPr>
        <p:spPr>
          <a:xfrm>
            <a:off x="1930400" y="1169934"/>
            <a:ext cx="20864413" cy="1187504"/>
          </a:xfrm>
        </p:spPr>
        <p:txBody>
          <a:bodyPr/>
          <a:lstStyle/>
          <a:p>
            <a:endParaRPr lang="ru-RU" dirty="0">
              <a:solidFill>
                <a:srgbClr val="005CA9"/>
              </a:solidFill>
            </a:endParaRPr>
          </a:p>
        </p:txBody>
      </p:sp>
      <p:sp>
        <p:nvSpPr>
          <p:cNvPr id="26" name="Объект 1">
            <a:extLst>
              <a:ext uri="{FF2B5EF4-FFF2-40B4-BE49-F238E27FC236}">
                <a16:creationId xmlns:a16="http://schemas.microsoft.com/office/drawing/2014/main" id="{F0F17F50-9E69-4F3F-9C83-F9271E311FE3}"/>
              </a:ext>
            </a:extLst>
          </p:cNvPr>
          <p:cNvSpPr txBox="1">
            <a:spLocks/>
          </p:cNvSpPr>
          <p:nvPr/>
        </p:nvSpPr>
        <p:spPr>
          <a:xfrm>
            <a:off x="2686049" y="2747963"/>
            <a:ext cx="19519433"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120000"/>
              </a:lnSpc>
              <a:buNone/>
            </a:pPr>
            <a:r>
              <a:rPr lang="ru-RU" sz="4000" dirty="0"/>
              <a:t>Наименование и (или) обозначение типа, марки, модели оборудования</a:t>
            </a:r>
          </a:p>
          <a:p>
            <a:pPr marL="0" indent="0">
              <a:lnSpc>
                <a:spcPct val="120000"/>
              </a:lnSpc>
              <a:buNone/>
            </a:pPr>
            <a:r>
              <a:rPr lang="ru-RU" sz="4000" dirty="0"/>
              <a:t>Параметры и характеристики, влияющие на безопасность</a:t>
            </a:r>
          </a:p>
          <a:p>
            <a:pPr marL="0" indent="0">
              <a:lnSpc>
                <a:spcPct val="120000"/>
              </a:lnSpc>
              <a:buNone/>
            </a:pPr>
            <a:r>
              <a:rPr lang="ru-RU" sz="4000" dirty="0"/>
              <a:t>Наименование материала, из которого изготовлено оборудование</a:t>
            </a:r>
          </a:p>
          <a:p>
            <a:pPr marL="0" indent="0">
              <a:lnSpc>
                <a:spcPct val="120000"/>
              </a:lnSpc>
              <a:buNone/>
            </a:pPr>
            <a:r>
              <a:rPr lang="ru-RU" sz="4000" dirty="0"/>
              <a:t>Товарный знак изготовителя (при наличии)</a:t>
            </a:r>
          </a:p>
          <a:p>
            <a:pPr marL="0" indent="0">
              <a:lnSpc>
                <a:spcPct val="120000"/>
              </a:lnSpc>
              <a:buNone/>
            </a:pPr>
            <a:r>
              <a:rPr lang="ru-RU" sz="4000" dirty="0"/>
              <a:t>Заводской номер</a:t>
            </a:r>
          </a:p>
          <a:p>
            <a:pPr marL="0" indent="0">
              <a:lnSpc>
                <a:spcPct val="120000"/>
              </a:lnSpc>
              <a:buNone/>
            </a:pPr>
            <a:r>
              <a:rPr lang="ru-RU" sz="4000" dirty="0"/>
              <a:t>Дата изготовления (производства)</a:t>
            </a:r>
          </a:p>
          <a:p>
            <a:pPr marL="0" indent="0">
              <a:lnSpc>
                <a:spcPct val="120000"/>
              </a:lnSpc>
              <a:buNone/>
            </a:pPr>
            <a:endParaRPr lang="ru-RU" sz="4000" dirty="0"/>
          </a:p>
        </p:txBody>
      </p:sp>
      <p:sp>
        <p:nvSpPr>
          <p:cNvPr id="27" name="Полилиния: фигура 26">
            <a:extLst>
              <a:ext uri="{FF2B5EF4-FFF2-40B4-BE49-F238E27FC236}">
                <a16:creationId xmlns:a16="http://schemas.microsoft.com/office/drawing/2014/main" id="{C271FCED-E149-4822-957C-1D24D57D8AC7}"/>
              </a:ext>
            </a:extLst>
          </p:cNvPr>
          <p:cNvSpPr/>
          <p:nvPr/>
        </p:nvSpPr>
        <p:spPr>
          <a:xfrm rot="18900000">
            <a:off x="1755975" y="2868722"/>
            <a:ext cx="442355" cy="286711"/>
          </a:xfrm>
          <a:custGeom>
            <a:avLst/>
            <a:gdLst>
              <a:gd name="connsiteX0" fmla="*/ 486688 w 503808"/>
              <a:gd name="connsiteY0" fmla="*/ 226760 h 326542"/>
              <a:gd name="connsiteX1" fmla="*/ 503808 w 503808"/>
              <a:gd name="connsiteY1" fmla="*/ 268091 h 326542"/>
              <a:gd name="connsiteX2" fmla="*/ 445357 w 503808"/>
              <a:gd name="connsiteY2" fmla="*/ 326542 h 326542"/>
              <a:gd name="connsiteX3" fmla="*/ 64434 w 503808"/>
              <a:gd name="connsiteY3" fmla="*/ 326542 h 326542"/>
              <a:gd name="connsiteX4" fmla="*/ 23103 w 503808"/>
              <a:gd name="connsiteY4" fmla="*/ 309422 h 326542"/>
              <a:gd name="connsiteX5" fmla="*/ 20694 w 503808"/>
              <a:gd name="connsiteY5" fmla="*/ 305849 h 326542"/>
              <a:gd name="connsiteX6" fmla="*/ 17120 w 503808"/>
              <a:gd name="connsiteY6" fmla="*/ 303440 h 326542"/>
              <a:gd name="connsiteX7" fmla="*/ 0 w 503808"/>
              <a:gd name="connsiteY7" fmla="*/ 262108 h 326542"/>
              <a:gd name="connsiteX8" fmla="*/ 0 w 503808"/>
              <a:gd name="connsiteY8" fmla="*/ 58451 h 326542"/>
              <a:gd name="connsiteX9" fmla="*/ 58451 w 503808"/>
              <a:gd name="connsiteY9" fmla="*/ 0 h 326542"/>
              <a:gd name="connsiteX10" fmla="*/ 116902 w 503808"/>
              <a:gd name="connsiteY10" fmla="*/ 58451 h 326542"/>
              <a:gd name="connsiteX11" fmla="*/ 116902 w 503808"/>
              <a:gd name="connsiteY11" fmla="*/ 209640 h 326542"/>
              <a:gd name="connsiteX12" fmla="*/ 445357 w 503808"/>
              <a:gd name="connsiteY12" fmla="*/ 209640 h 326542"/>
              <a:gd name="connsiteX13" fmla="*/ 486688 w 503808"/>
              <a:gd name="connsiteY13" fmla="*/ 226760 h 326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3808" h="326542">
                <a:moveTo>
                  <a:pt x="486688" y="226760"/>
                </a:moveTo>
                <a:cubicBezTo>
                  <a:pt x="497266" y="237337"/>
                  <a:pt x="503808" y="251950"/>
                  <a:pt x="503808" y="268091"/>
                </a:cubicBezTo>
                <a:cubicBezTo>
                  <a:pt x="503808" y="300373"/>
                  <a:pt x="477639" y="326542"/>
                  <a:pt x="445357" y="326542"/>
                </a:cubicBezTo>
                <a:lnTo>
                  <a:pt x="64434" y="326542"/>
                </a:lnTo>
                <a:cubicBezTo>
                  <a:pt x="48293" y="326542"/>
                  <a:pt x="33680" y="320000"/>
                  <a:pt x="23103" y="309422"/>
                </a:cubicBezTo>
                <a:lnTo>
                  <a:pt x="20694" y="305849"/>
                </a:lnTo>
                <a:lnTo>
                  <a:pt x="17120" y="303440"/>
                </a:lnTo>
                <a:cubicBezTo>
                  <a:pt x="6543" y="292862"/>
                  <a:pt x="0" y="278249"/>
                  <a:pt x="0" y="262108"/>
                </a:cubicBezTo>
                <a:lnTo>
                  <a:pt x="0" y="58451"/>
                </a:lnTo>
                <a:cubicBezTo>
                  <a:pt x="0" y="26169"/>
                  <a:pt x="26169" y="0"/>
                  <a:pt x="58451" y="0"/>
                </a:cubicBezTo>
                <a:cubicBezTo>
                  <a:pt x="90733" y="0"/>
                  <a:pt x="116902" y="26169"/>
                  <a:pt x="116902" y="58451"/>
                </a:cubicBezTo>
                <a:lnTo>
                  <a:pt x="116902" y="209640"/>
                </a:lnTo>
                <a:lnTo>
                  <a:pt x="445357" y="209640"/>
                </a:lnTo>
                <a:cubicBezTo>
                  <a:pt x="461498" y="209640"/>
                  <a:pt x="476111" y="216182"/>
                  <a:pt x="486688" y="22676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Полилиния: фигура 27">
            <a:extLst>
              <a:ext uri="{FF2B5EF4-FFF2-40B4-BE49-F238E27FC236}">
                <a16:creationId xmlns:a16="http://schemas.microsoft.com/office/drawing/2014/main" id="{A21A7837-3C1B-40D8-8C4E-1E42088232F2}"/>
              </a:ext>
            </a:extLst>
          </p:cNvPr>
          <p:cNvSpPr/>
          <p:nvPr/>
        </p:nvSpPr>
        <p:spPr>
          <a:xfrm rot="18900000">
            <a:off x="1755977" y="5868505"/>
            <a:ext cx="442355" cy="286711"/>
          </a:xfrm>
          <a:custGeom>
            <a:avLst/>
            <a:gdLst>
              <a:gd name="connsiteX0" fmla="*/ 486688 w 503808"/>
              <a:gd name="connsiteY0" fmla="*/ 226760 h 326542"/>
              <a:gd name="connsiteX1" fmla="*/ 503808 w 503808"/>
              <a:gd name="connsiteY1" fmla="*/ 268091 h 326542"/>
              <a:gd name="connsiteX2" fmla="*/ 445357 w 503808"/>
              <a:gd name="connsiteY2" fmla="*/ 326542 h 326542"/>
              <a:gd name="connsiteX3" fmla="*/ 64434 w 503808"/>
              <a:gd name="connsiteY3" fmla="*/ 326542 h 326542"/>
              <a:gd name="connsiteX4" fmla="*/ 23103 w 503808"/>
              <a:gd name="connsiteY4" fmla="*/ 309422 h 326542"/>
              <a:gd name="connsiteX5" fmla="*/ 20694 w 503808"/>
              <a:gd name="connsiteY5" fmla="*/ 305849 h 326542"/>
              <a:gd name="connsiteX6" fmla="*/ 17120 w 503808"/>
              <a:gd name="connsiteY6" fmla="*/ 303440 h 326542"/>
              <a:gd name="connsiteX7" fmla="*/ 0 w 503808"/>
              <a:gd name="connsiteY7" fmla="*/ 262108 h 326542"/>
              <a:gd name="connsiteX8" fmla="*/ 0 w 503808"/>
              <a:gd name="connsiteY8" fmla="*/ 58451 h 326542"/>
              <a:gd name="connsiteX9" fmla="*/ 58451 w 503808"/>
              <a:gd name="connsiteY9" fmla="*/ 0 h 326542"/>
              <a:gd name="connsiteX10" fmla="*/ 116902 w 503808"/>
              <a:gd name="connsiteY10" fmla="*/ 58451 h 326542"/>
              <a:gd name="connsiteX11" fmla="*/ 116902 w 503808"/>
              <a:gd name="connsiteY11" fmla="*/ 209640 h 326542"/>
              <a:gd name="connsiteX12" fmla="*/ 445357 w 503808"/>
              <a:gd name="connsiteY12" fmla="*/ 209640 h 326542"/>
              <a:gd name="connsiteX13" fmla="*/ 486688 w 503808"/>
              <a:gd name="connsiteY13" fmla="*/ 226760 h 326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3808" h="326542">
                <a:moveTo>
                  <a:pt x="486688" y="226760"/>
                </a:moveTo>
                <a:cubicBezTo>
                  <a:pt x="497266" y="237337"/>
                  <a:pt x="503808" y="251950"/>
                  <a:pt x="503808" y="268091"/>
                </a:cubicBezTo>
                <a:cubicBezTo>
                  <a:pt x="503808" y="300373"/>
                  <a:pt x="477639" y="326542"/>
                  <a:pt x="445357" y="326542"/>
                </a:cubicBezTo>
                <a:lnTo>
                  <a:pt x="64434" y="326542"/>
                </a:lnTo>
                <a:cubicBezTo>
                  <a:pt x="48293" y="326542"/>
                  <a:pt x="33680" y="320000"/>
                  <a:pt x="23103" y="309422"/>
                </a:cubicBezTo>
                <a:lnTo>
                  <a:pt x="20694" y="305849"/>
                </a:lnTo>
                <a:lnTo>
                  <a:pt x="17120" y="303440"/>
                </a:lnTo>
                <a:cubicBezTo>
                  <a:pt x="6543" y="292862"/>
                  <a:pt x="0" y="278249"/>
                  <a:pt x="0" y="262108"/>
                </a:cubicBezTo>
                <a:lnTo>
                  <a:pt x="0" y="58451"/>
                </a:lnTo>
                <a:cubicBezTo>
                  <a:pt x="0" y="26169"/>
                  <a:pt x="26169" y="0"/>
                  <a:pt x="58451" y="0"/>
                </a:cubicBezTo>
                <a:cubicBezTo>
                  <a:pt x="90733" y="0"/>
                  <a:pt x="116902" y="26169"/>
                  <a:pt x="116902" y="58451"/>
                </a:cubicBezTo>
                <a:lnTo>
                  <a:pt x="116902" y="209640"/>
                </a:lnTo>
                <a:lnTo>
                  <a:pt x="445357" y="209640"/>
                </a:lnTo>
                <a:cubicBezTo>
                  <a:pt x="461498" y="209640"/>
                  <a:pt x="476111" y="216182"/>
                  <a:pt x="486688" y="22676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Полилиния: фигура 28">
            <a:extLst>
              <a:ext uri="{FF2B5EF4-FFF2-40B4-BE49-F238E27FC236}">
                <a16:creationId xmlns:a16="http://schemas.microsoft.com/office/drawing/2014/main" id="{D33D1F7F-0026-4E9F-B5DB-54A8DBCA4D4B}"/>
              </a:ext>
            </a:extLst>
          </p:cNvPr>
          <p:cNvSpPr/>
          <p:nvPr/>
        </p:nvSpPr>
        <p:spPr>
          <a:xfrm rot="18900000">
            <a:off x="1755976" y="6864457"/>
            <a:ext cx="442355" cy="286711"/>
          </a:xfrm>
          <a:custGeom>
            <a:avLst/>
            <a:gdLst>
              <a:gd name="connsiteX0" fmla="*/ 486688 w 503808"/>
              <a:gd name="connsiteY0" fmla="*/ 226760 h 326542"/>
              <a:gd name="connsiteX1" fmla="*/ 503808 w 503808"/>
              <a:gd name="connsiteY1" fmla="*/ 268091 h 326542"/>
              <a:gd name="connsiteX2" fmla="*/ 445357 w 503808"/>
              <a:gd name="connsiteY2" fmla="*/ 326542 h 326542"/>
              <a:gd name="connsiteX3" fmla="*/ 64434 w 503808"/>
              <a:gd name="connsiteY3" fmla="*/ 326542 h 326542"/>
              <a:gd name="connsiteX4" fmla="*/ 23103 w 503808"/>
              <a:gd name="connsiteY4" fmla="*/ 309422 h 326542"/>
              <a:gd name="connsiteX5" fmla="*/ 20694 w 503808"/>
              <a:gd name="connsiteY5" fmla="*/ 305849 h 326542"/>
              <a:gd name="connsiteX6" fmla="*/ 17120 w 503808"/>
              <a:gd name="connsiteY6" fmla="*/ 303440 h 326542"/>
              <a:gd name="connsiteX7" fmla="*/ 0 w 503808"/>
              <a:gd name="connsiteY7" fmla="*/ 262108 h 326542"/>
              <a:gd name="connsiteX8" fmla="*/ 0 w 503808"/>
              <a:gd name="connsiteY8" fmla="*/ 58451 h 326542"/>
              <a:gd name="connsiteX9" fmla="*/ 58451 w 503808"/>
              <a:gd name="connsiteY9" fmla="*/ 0 h 326542"/>
              <a:gd name="connsiteX10" fmla="*/ 116902 w 503808"/>
              <a:gd name="connsiteY10" fmla="*/ 58451 h 326542"/>
              <a:gd name="connsiteX11" fmla="*/ 116902 w 503808"/>
              <a:gd name="connsiteY11" fmla="*/ 209640 h 326542"/>
              <a:gd name="connsiteX12" fmla="*/ 445357 w 503808"/>
              <a:gd name="connsiteY12" fmla="*/ 209640 h 326542"/>
              <a:gd name="connsiteX13" fmla="*/ 486688 w 503808"/>
              <a:gd name="connsiteY13" fmla="*/ 226760 h 326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3808" h="326542">
                <a:moveTo>
                  <a:pt x="486688" y="226760"/>
                </a:moveTo>
                <a:cubicBezTo>
                  <a:pt x="497266" y="237337"/>
                  <a:pt x="503808" y="251950"/>
                  <a:pt x="503808" y="268091"/>
                </a:cubicBezTo>
                <a:cubicBezTo>
                  <a:pt x="503808" y="300373"/>
                  <a:pt x="477639" y="326542"/>
                  <a:pt x="445357" y="326542"/>
                </a:cubicBezTo>
                <a:lnTo>
                  <a:pt x="64434" y="326542"/>
                </a:lnTo>
                <a:cubicBezTo>
                  <a:pt x="48293" y="326542"/>
                  <a:pt x="33680" y="320000"/>
                  <a:pt x="23103" y="309422"/>
                </a:cubicBezTo>
                <a:lnTo>
                  <a:pt x="20694" y="305849"/>
                </a:lnTo>
                <a:lnTo>
                  <a:pt x="17120" y="303440"/>
                </a:lnTo>
                <a:cubicBezTo>
                  <a:pt x="6543" y="292862"/>
                  <a:pt x="0" y="278249"/>
                  <a:pt x="0" y="262108"/>
                </a:cubicBezTo>
                <a:lnTo>
                  <a:pt x="0" y="58451"/>
                </a:lnTo>
                <a:cubicBezTo>
                  <a:pt x="0" y="26169"/>
                  <a:pt x="26169" y="0"/>
                  <a:pt x="58451" y="0"/>
                </a:cubicBezTo>
                <a:cubicBezTo>
                  <a:pt x="90733" y="0"/>
                  <a:pt x="116902" y="26169"/>
                  <a:pt x="116902" y="58451"/>
                </a:cubicBezTo>
                <a:lnTo>
                  <a:pt x="116902" y="209640"/>
                </a:lnTo>
                <a:lnTo>
                  <a:pt x="445357" y="209640"/>
                </a:lnTo>
                <a:cubicBezTo>
                  <a:pt x="461498" y="209640"/>
                  <a:pt x="476111" y="216182"/>
                  <a:pt x="486688" y="22676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олилиния: фигура 29">
            <a:extLst>
              <a:ext uri="{FF2B5EF4-FFF2-40B4-BE49-F238E27FC236}">
                <a16:creationId xmlns:a16="http://schemas.microsoft.com/office/drawing/2014/main" id="{91601889-AFB1-477D-80FD-1CF9A222660B}"/>
              </a:ext>
            </a:extLst>
          </p:cNvPr>
          <p:cNvSpPr/>
          <p:nvPr/>
        </p:nvSpPr>
        <p:spPr>
          <a:xfrm rot="18900000">
            <a:off x="1755976" y="7825306"/>
            <a:ext cx="442355" cy="286711"/>
          </a:xfrm>
          <a:custGeom>
            <a:avLst/>
            <a:gdLst>
              <a:gd name="connsiteX0" fmla="*/ 486688 w 503808"/>
              <a:gd name="connsiteY0" fmla="*/ 226760 h 326542"/>
              <a:gd name="connsiteX1" fmla="*/ 503808 w 503808"/>
              <a:gd name="connsiteY1" fmla="*/ 268091 h 326542"/>
              <a:gd name="connsiteX2" fmla="*/ 445357 w 503808"/>
              <a:gd name="connsiteY2" fmla="*/ 326542 h 326542"/>
              <a:gd name="connsiteX3" fmla="*/ 64434 w 503808"/>
              <a:gd name="connsiteY3" fmla="*/ 326542 h 326542"/>
              <a:gd name="connsiteX4" fmla="*/ 23103 w 503808"/>
              <a:gd name="connsiteY4" fmla="*/ 309422 h 326542"/>
              <a:gd name="connsiteX5" fmla="*/ 20694 w 503808"/>
              <a:gd name="connsiteY5" fmla="*/ 305849 h 326542"/>
              <a:gd name="connsiteX6" fmla="*/ 17120 w 503808"/>
              <a:gd name="connsiteY6" fmla="*/ 303440 h 326542"/>
              <a:gd name="connsiteX7" fmla="*/ 0 w 503808"/>
              <a:gd name="connsiteY7" fmla="*/ 262108 h 326542"/>
              <a:gd name="connsiteX8" fmla="*/ 0 w 503808"/>
              <a:gd name="connsiteY8" fmla="*/ 58451 h 326542"/>
              <a:gd name="connsiteX9" fmla="*/ 58451 w 503808"/>
              <a:gd name="connsiteY9" fmla="*/ 0 h 326542"/>
              <a:gd name="connsiteX10" fmla="*/ 116902 w 503808"/>
              <a:gd name="connsiteY10" fmla="*/ 58451 h 326542"/>
              <a:gd name="connsiteX11" fmla="*/ 116902 w 503808"/>
              <a:gd name="connsiteY11" fmla="*/ 209640 h 326542"/>
              <a:gd name="connsiteX12" fmla="*/ 445357 w 503808"/>
              <a:gd name="connsiteY12" fmla="*/ 209640 h 326542"/>
              <a:gd name="connsiteX13" fmla="*/ 486688 w 503808"/>
              <a:gd name="connsiteY13" fmla="*/ 226760 h 326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3808" h="326542">
                <a:moveTo>
                  <a:pt x="486688" y="226760"/>
                </a:moveTo>
                <a:cubicBezTo>
                  <a:pt x="497266" y="237337"/>
                  <a:pt x="503808" y="251950"/>
                  <a:pt x="503808" y="268091"/>
                </a:cubicBezTo>
                <a:cubicBezTo>
                  <a:pt x="503808" y="300373"/>
                  <a:pt x="477639" y="326542"/>
                  <a:pt x="445357" y="326542"/>
                </a:cubicBezTo>
                <a:lnTo>
                  <a:pt x="64434" y="326542"/>
                </a:lnTo>
                <a:cubicBezTo>
                  <a:pt x="48293" y="326542"/>
                  <a:pt x="33680" y="320000"/>
                  <a:pt x="23103" y="309422"/>
                </a:cubicBezTo>
                <a:lnTo>
                  <a:pt x="20694" y="305849"/>
                </a:lnTo>
                <a:lnTo>
                  <a:pt x="17120" y="303440"/>
                </a:lnTo>
                <a:cubicBezTo>
                  <a:pt x="6543" y="292862"/>
                  <a:pt x="0" y="278249"/>
                  <a:pt x="0" y="262108"/>
                </a:cubicBezTo>
                <a:lnTo>
                  <a:pt x="0" y="58451"/>
                </a:lnTo>
                <a:cubicBezTo>
                  <a:pt x="0" y="26169"/>
                  <a:pt x="26169" y="0"/>
                  <a:pt x="58451" y="0"/>
                </a:cubicBezTo>
                <a:cubicBezTo>
                  <a:pt x="90733" y="0"/>
                  <a:pt x="116902" y="26169"/>
                  <a:pt x="116902" y="58451"/>
                </a:cubicBezTo>
                <a:lnTo>
                  <a:pt x="116902" y="209640"/>
                </a:lnTo>
                <a:lnTo>
                  <a:pt x="445357" y="209640"/>
                </a:lnTo>
                <a:cubicBezTo>
                  <a:pt x="461498" y="209640"/>
                  <a:pt x="476111" y="216182"/>
                  <a:pt x="486688" y="22676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олилиния: фигура 11">
            <a:extLst>
              <a:ext uri="{FF2B5EF4-FFF2-40B4-BE49-F238E27FC236}">
                <a16:creationId xmlns:a16="http://schemas.microsoft.com/office/drawing/2014/main" id="{979E2ADF-94B6-4E80-813C-65F376C90693}"/>
              </a:ext>
            </a:extLst>
          </p:cNvPr>
          <p:cNvSpPr/>
          <p:nvPr/>
        </p:nvSpPr>
        <p:spPr>
          <a:xfrm rot="18900000">
            <a:off x="1755976" y="3911705"/>
            <a:ext cx="442355" cy="286711"/>
          </a:xfrm>
          <a:custGeom>
            <a:avLst/>
            <a:gdLst>
              <a:gd name="connsiteX0" fmla="*/ 486688 w 503808"/>
              <a:gd name="connsiteY0" fmla="*/ 226760 h 326542"/>
              <a:gd name="connsiteX1" fmla="*/ 503808 w 503808"/>
              <a:gd name="connsiteY1" fmla="*/ 268091 h 326542"/>
              <a:gd name="connsiteX2" fmla="*/ 445357 w 503808"/>
              <a:gd name="connsiteY2" fmla="*/ 326542 h 326542"/>
              <a:gd name="connsiteX3" fmla="*/ 64434 w 503808"/>
              <a:gd name="connsiteY3" fmla="*/ 326542 h 326542"/>
              <a:gd name="connsiteX4" fmla="*/ 23103 w 503808"/>
              <a:gd name="connsiteY4" fmla="*/ 309422 h 326542"/>
              <a:gd name="connsiteX5" fmla="*/ 20694 w 503808"/>
              <a:gd name="connsiteY5" fmla="*/ 305849 h 326542"/>
              <a:gd name="connsiteX6" fmla="*/ 17120 w 503808"/>
              <a:gd name="connsiteY6" fmla="*/ 303440 h 326542"/>
              <a:gd name="connsiteX7" fmla="*/ 0 w 503808"/>
              <a:gd name="connsiteY7" fmla="*/ 262108 h 326542"/>
              <a:gd name="connsiteX8" fmla="*/ 0 w 503808"/>
              <a:gd name="connsiteY8" fmla="*/ 58451 h 326542"/>
              <a:gd name="connsiteX9" fmla="*/ 58451 w 503808"/>
              <a:gd name="connsiteY9" fmla="*/ 0 h 326542"/>
              <a:gd name="connsiteX10" fmla="*/ 116902 w 503808"/>
              <a:gd name="connsiteY10" fmla="*/ 58451 h 326542"/>
              <a:gd name="connsiteX11" fmla="*/ 116902 w 503808"/>
              <a:gd name="connsiteY11" fmla="*/ 209640 h 326542"/>
              <a:gd name="connsiteX12" fmla="*/ 445357 w 503808"/>
              <a:gd name="connsiteY12" fmla="*/ 209640 h 326542"/>
              <a:gd name="connsiteX13" fmla="*/ 486688 w 503808"/>
              <a:gd name="connsiteY13" fmla="*/ 226760 h 326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3808" h="326542">
                <a:moveTo>
                  <a:pt x="486688" y="226760"/>
                </a:moveTo>
                <a:cubicBezTo>
                  <a:pt x="497266" y="237337"/>
                  <a:pt x="503808" y="251950"/>
                  <a:pt x="503808" y="268091"/>
                </a:cubicBezTo>
                <a:cubicBezTo>
                  <a:pt x="503808" y="300373"/>
                  <a:pt x="477639" y="326542"/>
                  <a:pt x="445357" y="326542"/>
                </a:cubicBezTo>
                <a:lnTo>
                  <a:pt x="64434" y="326542"/>
                </a:lnTo>
                <a:cubicBezTo>
                  <a:pt x="48293" y="326542"/>
                  <a:pt x="33680" y="320000"/>
                  <a:pt x="23103" y="309422"/>
                </a:cubicBezTo>
                <a:lnTo>
                  <a:pt x="20694" y="305849"/>
                </a:lnTo>
                <a:lnTo>
                  <a:pt x="17120" y="303440"/>
                </a:lnTo>
                <a:cubicBezTo>
                  <a:pt x="6543" y="292862"/>
                  <a:pt x="0" y="278249"/>
                  <a:pt x="0" y="262108"/>
                </a:cubicBezTo>
                <a:lnTo>
                  <a:pt x="0" y="58451"/>
                </a:lnTo>
                <a:cubicBezTo>
                  <a:pt x="0" y="26169"/>
                  <a:pt x="26169" y="0"/>
                  <a:pt x="58451" y="0"/>
                </a:cubicBezTo>
                <a:cubicBezTo>
                  <a:pt x="90733" y="0"/>
                  <a:pt x="116902" y="26169"/>
                  <a:pt x="116902" y="58451"/>
                </a:cubicBezTo>
                <a:lnTo>
                  <a:pt x="116902" y="209640"/>
                </a:lnTo>
                <a:lnTo>
                  <a:pt x="445357" y="209640"/>
                </a:lnTo>
                <a:cubicBezTo>
                  <a:pt x="461498" y="209640"/>
                  <a:pt x="476111" y="216182"/>
                  <a:pt x="486688" y="22676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олилиния: фигура 12">
            <a:extLst>
              <a:ext uri="{FF2B5EF4-FFF2-40B4-BE49-F238E27FC236}">
                <a16:creationId xmlns:a16="http://schemas.microsoft.com/office/drawing/2014/main" id="{00B34ABD-7C47-4CDC-A0F5-99C6EEA2EB56}"/>
              </a:ext>
            </a:extLst>
          </p:cNvPr>
          <p:cNvSpPr/>
          <p:nvPr/>
        </p:nvSpPr>
        <p:spPr>
          <a:xfrm rot="18900000">
            <a:off x="1755976" y="4916255"/>
            <a:ext cx="442355" cy="286711"/>
          </a:xfrm>
          <a:custGeom>
            <a:avLst/>
            <a:gdLst>
              <a:gd name="connsiteX0" fmla="*/ 486688 w 503808"/>
              <a:gd name="connsiteY0" fmla="*/ 226760 h 326542"/>
              <a:gd name="connsiteX1" fmla="*/ 503808 w 503808"/>
              <a:gd name="connsiteY1" fmla="*/ 268091 h 326542"/>
              <a:gd name="connsiteX2" fmla="*/ 445357 w 503808"/>
              <a:gd name="connsiteY2" fmla="*/ 326542 h 326542"/>
              <a:gd name="connsiteX3" fmla="*/ 64434 w 503808"/>
              <a:gd name="connsiteY3" fmla="*/ 326542 h 326542"/>
              <a:gd name="connsiteX4" fmla="*/ 23103 w 503808"/>
              <a:gd name="connsiteY4" fmla="*/ 309422 h 326542"/>
              <a:gd name="connsiteX5" fmla="*/ 20694 w 503808"/>
              <a:gd name="connsiteY5" fmla="*/ 305849 h 326542"/>
              <a:gd name="connsiteX6" fmla="*/ 17120 w 503808"/>
              <a:gd name="connsiteY6" fmla="*/ 303440 h 326542"/>
              <a:gd name="connsiteX7" fmla="*/ 0 w 503808"/>
              <a:gd name="connsiteY7" fmla="*/ 262108 h 326542"/>
              <a:gd name="connsiteX8" fmla="*/ 0 w 503808"/>
              <a:gd name="connsiteY8" fmla="*/ 58451 h 326542"/>
              <a:gd name="connsiteX9" fmla="*/ 58451 w 503808"/>
              <a:gd name="connsiteY9" fmla="*/ 0 h 326542"/>
              <a:gd name="connsiteX10" fmla="*/ 116902 w 503808"/>
              <a:gd name="connsiteY10" fmla="*/ 58451 h 326542"/>
              <a:gd name="connsiteX11" fmla="*/ 116902 w 503808"/>
              <a:gd name="connsiteY11" fmla="*/ 209640 h 326542"/>
              <a:gd name="connsiteX12" fmla="*/ 445357 w 503808"/>
              <a:gd name="connsiteY12" fmla="*/ 209640 h 326542"/>
              <a:gd name="connsiteX13" fmla="*/ 486688 w 503808"/>
              <a:gd name="connsiteY13" fmla="*/ 226760 h 326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3808" h="326542">
                <a:moveTo>
                  <a:pt x="486688" y="226760"/>
                </a:moveTo>
                <a:cubicBezTo>
                  <a:pt x="497266" y="237337"/>
                  <a:pt x="503808" y="251950"/>
                  <a:pt x="503808" y="268091"/>
                </a:cubicBezTo>
                <a:cubicBezTo>
                  <a:pt x="503808" y="300373"/>
                  <a:pt x="477639" y="326542"/>
                  <a:pt x="445357" y="326542"/>
                </a:cubicBezTo>
                <a:lnTo>
                  <a:pt x="64434" y="326542"/>
                </a:lnTo>
                <a:cubicBezTo>
                  <a:pt x="48293" y="326542"/>
                  <a:pt x="33680" y="320000"/>
                  <a:pt x="23103" y="309422"/>
                </a:cubicBezTo>
                <a:lnTo>
                  <a:pt x="20694" y="305849"/>
                </a:lnTo>
                <a:lnTo>
                  <a:pt x="17120" y="303440"/>
                </a:lnTo>
                <a:cubicBezTo>
                  <a:pt x="6543" y="292862"/>
                  <a:pt x="0" y="278249"/>
                  <a:pt x="0" y="262108"/>
                </a:cubicBezTo>
                <a:lnTo>
                  <a:pt x="0" y="58451"/>
                </a:lnTo>
                <a:cubicBezTo>
                  <a:pt x="0" y="26169"/>
                  <a:pt x="26169" y="0"/>
                  <a:pt x="58451" y="0"/>
                </a:cubicBezTo>
                <a:cubicBezTo>
                  <a:pt x="90733" y="0"/>
                  <a:pt x="116902" y="26169"/>
                  <a:pt x="116902" y="58451"/>
                </a:cubicBezTo>
                <a:lnTo>
                  <a:pt x="116902" y="209640"/>
                </a:lnTo>
                <a:lnTo>
                  <a:pt x="445357" y="209640"/>
                </a:lnTo>
                <a:cubicBezTo>
                  <a:pt x="461498" y="209640"/>
                  <a:pt x="476111" y="216182"/>
                  <a:pt x="486688" y="22676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66550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A19A18C2-F25D-443C-9932-720DC6D8D7E4}"/>
              </a:ext>
            </a:extLst>
          </p:cNvPr>
          <p:cNvSpPr>
            <a:spLocks noGrp="1"/>
          </p:cNvSpPr>
          <p:nvPr>
            <p:ph type="title"/>
          </p:nvPr>
        </p:nvSpPr>
        <p:spPr>
          <a:xfrm>
            <a:off x="1930400" y="1169934"/>
            <a:ext cx="20864413" cy="1187504"/>
          </a:xfrm>
        </p:spPr>
        <p:txBody>
          <a:bodyPr/>
          <a:lstStyle/>
          <a:p>
            <a:endParaRPr lang="ru-RU" dirty="0">
              <a:solidFill>
                <a:srgbClr val="005CA9"/>
              </a:solidFill>
            </a:endParaRPr>
          </a:p>
        </p:txBody>
      </p:sp>
      <p:sp>
        <p:nvSpPr>
          <p:cNvPr id="13" name="Объект 1">
            <a:extLst>
              <a:ext uri="{FF2B5EF4-FFF2-40B4-BE49-F238E27FC236}">
                <a16:creationId xmlns:a16="http://schemas.microsoft.com/office/drawing/2014/main" id="{8A697EAE-B20C-4B59-8FDF-95154B0D022A}"/>
              </a:ext>
            </a:extLst>
          </p:cNvPr>
          <p:cNvSpPr txBox="1">
            <a:spLocks/>
          </p:cNvSpPr>
          <p:nvPr/>
        </p:nvSpPr>
        <p:spPr>
          <a:xfrm>
            <a:off x="2290762" y="3113088"/>
            <a:ext cx="18422803"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120000"/>
              </a:lnSpc>
              <a:buNone/>
            </a:pPr>
            <a:r>
              <a:rPr lang="ru-RU" sz="3200" dirty="0"/>
              <a:t>По своей сути </a:t>
            </a:r>
            <a:r>
              <a:rPr lang="ru-RU" sz="3200" dirty="0" err="1"/>
              <a:t>рыбатекст</a:t>
            </a:r>
            <a:r>
              <a:rPr lang="ru-RU" sz="3200" dirty="0"/>
              <a:t> является альтернативой традиционному </a:t>
            </a:r>
            <a:r>
              <a:rPr lang="ru-RU" sz="3200" dirty="0" err="1"/>
              <a:t>lorem</a:t>
            </a:r>
            <a:r>
              <a:rPr lang="ru-RU" sz="3200" dirty="0"/>
              <a:t> </a:t>
            </a:r>
            <a:r>
              <a:rPr lang="ru-RU" sz="3200" dirty="0" err="1"/>
              <a:t>ipsum</a:t>
            </a:r>
            <a:r>
              <a:rPr lang="ru-RU" sz="3200" dirty="0"/>
              <a:t>, который вызывает у </a:t>
            </a:r>
            <a:r>
              <a:rPr lang="ru-RU" sz="3200" dirty="0" err="1"/>
              <a:t>некторых</a:t>
            </a:r>
            <a:r>
              <a:rPr lang="ru-RU" sz="3200" dirty="0"/>
              <a:t> людей недоумение при попытках прочитать рыбу текст. В отличии от </a:t>
            </a:r>
            <a:r>
              <a:rPr lang="ru-RU" sz="3200" dirty="0" err="1"/>
              <a:t>lorem</a:t>
            </a:r>
            <a:r>
              <a:rPr lang="ru-RU" sz="3200" dirty="0"/>
              <a:t> </a:t>
            </a:r>
            <a:r>
              <a:rPr lang="ru-RU" sz="3200" dirty="0" err="1"/>
              <a:t>ipsum</a:t>
            </a:r>
            <a:r>
              <a:rPr lang="ru-RU" sz="3200" dirty="0"/>
              <a:t>, текст рыба на русском языке наполнит любой макет</a:t>
            </a:r>
            <a:r>
              <a:rPr lang="en-US" sz="3200" dirty="0"/>
              <a:t>.</a:t>
            </a:r>
          </a:p>
          <a:p>
            <a:pPr marL="0" indent="0">
              <a:lnSpc>
                <a:spcPct val="120000"/>
              </a:lnSpc>
              <a:buNone/>
            </a:pPr>
            <a:endParaRPr lang="en-US" sz="3200" dirty="0"/>
          </a:p>
          <a:p>
            <a:pPr marL="0" indent="0">
              <a:lnSpc>
                <a:spcPct val="120000"/>
              </a:lnSpc>
              <a:buNone/>
            </a:pPr>
            <a:r>
              <a:rPr lang="ru-RU" sz="3200" dirty="0"/>
              <a:t>По своей сути </a:t>
            </a:r>
            <a:r>
              <a:rPr lang="ru-RU" sz="3200" dirty="0" err="1"/>
              <a:t>рыбатекст</a:t>
            </a:r>
            <a:r>
              <a:rPr lang="ru-RU" sz="3200" dirty="0"/>
              <a:t> является альтернативой традиционному </a:t>
            </a:r>
            <a:r>
              <a:rPr lang="ru-RU" sz="3200" dirty="0" err="1"/>
              <a:t>lorem</a:t>
            </a:r>
            <a:r>
              <a:rPr lang="ru-RU" sz="3200" dirty="0"/>
              <a:t> </a:t>
            </a:r>
            <a:r>
              <a:rPr lang="ru-RU" sz="3200" dirty="0" err="1"/>
              <a:t>ipsum</a:t>
            </a:r>
            <a:r>
              <a:rPr lang="ru-RU" sz="3200" dirty="0"/>
              <a:t>, который вызывает у </a:t>
            </a:r>
            <a:r>
              <a:rPr lang="ru-RU" sz="3200" dirty="0" err="1"/>
              <a:t>некторых</a:t>
            </a:r>
            <a:r>
              <a:rPr lang="ru-RU" sz="3200" dirty="0"/>
              <a:t> людей недоумение при попытках прочитать рыбу текст. В отличии от </a:t>
            </a:r>
            <a:r>
              <a:rPr lang="ru-RU" sz="3200" dirty="0" err="1"/>
              <a:t>lorem</a:t>
            </a:r>
            <a:r>
              <a:rPr lang="ru-RU" sz="3200" dirty="0"/>
              <a:t> </a:t>
            </a:r>
            <a:r>
              <a:rPr lang="ru-RU" sz="3200" dirty="0" err="1"/>
              <a:t>ipsum</a:t>
            </a:r>
            <a:r>
              <a:rPr lang="ru-RU" sz="3200" dirty="0"/>
              <a:t>, текст рыба на русском языке наполнит любой макет.</a:t>
            </a:r>
          </a:p>
          <a:p>
            <a:pPr marL="0" indent="0">
              <a:lnSpc>
                <a:spcPct val="120000"/>
              </a:lnSpc>
              <a:buNone/>
            </a:pPr>
            <a:endParaRPr lang="ru-RU" sz="3200" dirty="0"/>
          </a:p>
          <a:p>
            <a:pPr marL="0" indent="0">
              <a:lnSpc>
                <a:spcPct val="120000"/>
              </a:lnSpc>
              <a:buNone/>
            </a:pPr>
            <a:r>
              <a:rPr lang="ru-RU" sz="3200" dirty="0"/>
              <a:t>По своей сути </a:t>
            </a:r>
            <a:r>
              <a:rPr lang="ru-RU" sz="3200" dirty="0" err="1"/>
              <a:t>рыбатекст</a:t>
            </a:r>
            <a:r>
              <a:rPr lang="ru-RU" sz="3200" dirty="0"/>
              <a:t> является альтернативой традиционному </a:t>
            </a:r>
            <a:r>
              <a:rPr lang="ru-RU" sz="3200" dirty="0" err="1"/>
              <a:t>lorem</a:t>
            </a:r>
            <a:r>
              <a:rPr lang="ru-RU" sz="3200" dirty="0"/>
              <a:t> </a:t>
            </a:r>
            <a:r>
              <a:rPr lang="ru-RU" sz="3200" dirty="0" err="1"/>
              <a:t>ipsum</a:t>
            </a:r>
            <a:r>
              <a:rPr lang="ru-RU" sz="3200" dirty="0"/>
              <a:t>, который вызывает у </a:t>
            </a:r>
            <a:r>
              <a:rPr lang="ru-RU" sz="3200" dirty="0" err="1"/>
              <a:t>некторых</a:t>
            </a:r>
            <a:r>
              <a:rPr lang="ru-RU" sz="3200" dirty="0"/>
              <a:t> людей недоумение при попытках прочитать рыбу текст. В отличии от </a:t>
            </a:r>
            <a:r>
              <a:rPr lang="ru-RU" sz="3200" dirty="0" err="1"/>
              <a:t>lorem</a:t>
            </a:r>
            <a:r>
              <a:rPr lang="ru-RU" sz="3200" dirty="0"/>
              <a:t> </a:t>
            </a:r>
            <a:r>
              <a:rPr lang="ru-RU" sz="3200" dirty="0" err="1"/>
              <a:t>ipsum</a:t>
            </a:r>
            <a:r>
              <a:rPr lang="ru-RU" sz="3200" dirty="0"/>
              <a:t>, текст рыба на русском языке наполнит любой макет непонятным смыслом и придаст неповторимый колорит советских времен.</a:t>
            </a:r>
          </a:p>
        </p:txBody>
      </p:sp>
      <p:sp>
        <p:nvSpPr>
          <p:cNvPr id="9" name="Прямоугольник: скругленные углы 8">
            <a:extLst>
              <a:ext uri="{FF2B5EF4-FFF2-40B4-BE49-F238E27FC236}">
                <a16:creationId xmlns:a16="http://schemas.microsoft.com/office/drawing/2014/main" id="{9AE7F25B-A64A-48CC-99B7-B1B9E20360B1}"/>
              </a:ext>
            </a:extLst>
          </p:cNvPr>
          <p:cNvSpPr/>
          <p:nvPr/>
        </p:nvSpPr>
        <p:spPr>
          <a:xfrm>
            <a:off x="1591394" y="2882717"/>
            <a:ext cx="19384244" cy="2305300"/>
          </a:xfrm>
          <a:prstGeom prst="roundRect">
            <a:avLst/>
          </a:prstGeom>
          <a:noFill/>
          <a:ln w="57150">
            <a:solidFill>
              <a:srgbClr val="005CA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скругленные углы 10">
            <a:extLst>
              <a:ext uri="{FF2B5EF4-FFF2-40B4-BE49-F238E27FC236}">
                <a16:creationId xmlns:a16="http://schemas.microsoft.com/office/drawing/2014/main" id="{5B05149D-DEB9-41E9-B1F3-81B13E0F9338}"/>
              </a:ext>
            </a:extLst>
          </p:cNvPr>
          <p:cNvSpPr/>
          <p:nvPr/>
        </p:nvSpPr>
        <p:spPr>
          <a:xfrm>
            <a:off x="1591394" y="5670550"/>
            <a:ext cx="19384244" cy="2305300"/>
          </a:xfrm>
          <a:prstGeom prst="roundRect">
            <a:avLst/>
          </a:prstGeom>
          <a:noFill/>
          <a:ln w="57150">
            <a:solidFill>
              <a:srgbClr val="005CA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скругленные углы 11">
            <a:extLst>
              <a:ext uri="{FF2B5EF4-FFF2-40B4-BE49-F238E27FC236}">
                <a16:creationId xmlns:a16="http://schemas.microsoft.com/office/drawing/2014/main" id="{6D90D2DF-08EB-43F7-AAA5-33EFE5E15423}"/>
              </a:ext>
            </a:extLst>
          </p:cNvPr>
          <p:cNvSpPr/>
          <p:nvPr/>
        </p:nvSpPr>
        <p:spPr>
          <a:xfrm>
            <a:off x="1591394" y="8554737"/>
            <a:ext cx="19384244" cy="2880076"/>
          </a:xfrm>
          <a:prstGeom prst="roundRect">
            <a:avLst/>
          </a:prstGeom>
          <a:noFill/>
          <a:ln w="57150">
            <a:solidFill>
              <a:srgbClr val="005CA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902859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A19A18C2-F25D-443C-9932-720DC6D8D7E4}"/>
              </a:ext>
            </a:extLst>
          </p:cNvPr>
          <p:cNvSpPr>
            <a:spLocks noGrp="1"/>
          </p:cNvSpPr>
          <p:nvPr>
            <p:ph type="title"/>
          </p:nvPr>
        </p:nvSpPr>
        <p:spPr>
          <a:xfrm>
            <a:off x="1930400" y="1169934"/>
            <a:ext cx="20864413" cy="1187504"/>
          </a:xfrm>
        </p:spPr>
        <p:txBody>
          <a:bodyPr/>
          <a:lstStyle/>
          <a:p>
            <a:endParaRPr lang="ru-RU" dirty="0">
              <a:solidFill>
                <a:srgbClr val="005CA9"/>
              </a:solidFill>
            </a:endParaRPr>
          </a:p>
        </p:txBody>
      </p:sp>
      <p:sp>
        <p:nvSpPr>
          <p:cNvPr id="13" name="Объект 1">
            <a:extLst>
              <a:ext uri="{FF2B5EF4-FFF2-40B4-BE49-F238E27FC236}">
                <a16:creationId xmlns:a16="http://schemas.microsoft.com/office/drawing/2014/main" id="{8A697EAE-B20C-4B59-8FDF-95154B0D022A}"/>
              </a:ext>
            </a:extLst>
          </p:cNvPr>
          <p:cNvSpPr txBox="1">
            <a:spLocks/>
          </p:cNvSpPr>
          <p:nvPr/>
        </p:nvSpPr>
        <p:spPr>
          <a:xfrm>
            <a:off x="1606550" y="2249111"/>
            <a:ext cx="11867348"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120000"/>
              </a:lnSpc>
              <a:buNone/>
            </a:pPr>
            <a:r>
              <a:rPr lang="ru-RU" sz="3600" dirty="0">
                <a:solidFill>
                  <a:schemeClr val="tx1">
                    <a:lumMod val="85000"/>
                    <a:lumOff val="15000"/>
                  </a:schemeClr>
                </a:solidFill>
              </a:rPr>
              <a:t>С кем согласовываются отклонения от проектной документации при изготовлении (производстве) оборудования</a:t>
            </a:r>
            <a:endParaRPr lang="ru-RU" sz="3600" b="1" dirty="0">
              <a:solidFill>
                <a:schemeClr val="tx1">
                  <a:lumMod val="85000"/>
                  <a:lumOff val="15000"/>
                </a:schemeClr>
              </a:solidFill>
            </a:endParaRPr>
          </a:p>
          <a:p>
            <a:pPr marL="0" indent="0">
              <a:lnSpc>
                <a:spcPct val="120000"/>
              </a:lnSpc>
              <a:buNone/>
            </a:pPr>
            <a:r>
              <a:rPr lang="ru-RU" sz="3600" dirty="0">
                <a:solidFill>
                  <a:schemeClr val="tx1">
                    <a:lumMod val="85000"/>
                    <a:lumOff val="15000"/>
                  </a:schemeClr>
                </a:solidFill>
              </a:rPr>
              <a:t>В каком документе указываются расчетный срок службы, расчетный ресурс, расчетное количество пусков </a:t>
            </a:r>
            <a:endParaRPr lang="ru-RU" sz="3600" b="1" dirty="0">
              <a:solidFill>
                <a:schemeClr val="tx1">
                  <a:lumMod val="85000"/>
                  <a:lumOff val="15000"/>
                </a:schemeClr>
              </a:solidFill>
            </a:endParaRPr>
          </a:p>
          <a:p>
            <a:pPr marL="0" indent="0">
              <a:lnSpc>
                <a:spcPct val="120000"/>
              </a:lnSpc>
              <a:buNone/>
            </a:pPr>
            <a:r>
              <a:rPr lang="ru-RU" sz="3600" dirty="0">
                <a:solidFill>
                  <a:schemeClr val="tx1">
                    <a:lumMod val="85000"/>
                    <a:lumOff val="15000"/>
                  </a:schemeClr>
                </a:solidFill>
              </a:rPr>
              <a:t>В каком месте на оборудовании наносится маркировка </a:t>
            </a:r>
            <a:endParaRPr lang="ru-RU" sz="3600" b="1" dirty="0">
              <a:solidFill>
                <a:schemeClr val="tx1">
                  <a:lumMod val="85000"/>
                  <a:lumOff val="15000"/>
                </a:schemeClr>
              </a:solidFill>
            </a:endParaRPr>
          </a:p>
          <a:p>
            <a:pPr marL="0" indent="0">
              <a:lnSpc>
                <a:spcPct val="120000"/>
              </a:lnSpc>
              <a:buNone/>
            </a:pPr>
            <a:r>
              <a:rPr lang="ru-RU" sz="3600" dirty="0">
                <a:solidFill>
                  <a:schemeClr val="tx1">
                    <a:lumMod val="85000"/>
                    <a:lumOff val="15000"/>
                  </a:schemeClr>
                </a:solidFill>
              </a:rPr>
              <a:t>В каком документе указываются критерии предельных состояний, указания по выводу из эксплуатации и утилизации, сведения о квалификации обслуживающего персонала</a:t>
            </a:r>
            <a:endParaRPr lang="ru-RU" sz="3600" b="1" dirty="0">
              <a:solidFill>
                <a:schemeClr val="tx1">
                  <a:lumMod val="85000"/>
                  <a:lumOff val="15000"/>
                </a:schemeClr>
              </a:solidFill>
            </a:endParaRPr>
          </a:p>
          <a:p>
            <a:pPr marL="0" indent="0">
              <a:lnSpc>
                <a:spcPct val="120000"/>
              </a:lnSpc>
              <a:buNone/>
            </a:pPr>
            <a:endParaRPr lang="ru-RU" sz="3600" b="1" dirty="0">
              <a:solidFill>
                <a:schemeClr val="tx1">
                  <a:lumMod val="85000"/>
                  <a:lumOff val="15000"/>
                </a:schemeClr>
              </a:solidFill>
            </a:endParaRPr>
          </a:p>
          <a:p>
            <a:pPr marL="0" indent="0">
              <a:lnSpc>
                <a:spcPct val="120000"/>
              </a:lnSpc>
              <a:buNone/>
            </a:pPr>
            <a:endParaRPr lang="ru-RU" sz="3600" b="1" dirty="0">
              <a:solidFill>
                <a:schemeClr val="tx1">
                  <a:lumMod val="85000"/>
                  <a:lumOff val="15000"/>
                </a:schemeClr>
              </a:solidFill>
            </a:endParaRPr>
          </a:p>
          <a:p>
            <a:pPr marL="0" indent="0">
              <a:lnSpc>
                <a:spcPct val="120000"/>
              </a:lnSpc>
              <a:buNone/>
            </a:pPr>
            <a:endParaRPr lang="ru-RU" sz="3600" dirty="0">
              <a:solidFill>
                <a:schemeClr val="tx1">
                  <a:lumMod val="85000"/>
                  <a:lumOff val="15000"/>
                </a:schemeClr>
              </a:solidFill>
            </a:endParaRPr>
          </a:p>
        </p:txBody>
      </p:sp>
      <p:pic>
        <p:nvPicPr>
          <p:cNvPr id="6" name="Рисунок 5" descr="Справка">
            <a:extLst>
              <a:ext uri="{FF2B5EF4-FFF2-40B4-BE49-F238E27FC236}">
                <a16:creationId xmlns:a16="http://schemas.microsoft.com/office/drawing/2014/main" id="{14168D78-8225-4277-A324-618352BB313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88776" y="3574271"/>
            <a:ext cx="645762" cy="645762"/>
          </a:xfrm>
          <a:prstGeom prst="rect">
            <a:avLst/>
          </a:prstGeom>
        </p:spPr>
      </p:pic>
      <p:sp>
        <p:nvSpPr>
          <p:cNvPr id="11" name="Прямоугольник: скругленные углы 10">
            <a:extLst>
              <a:ext uri="{FF2B5EF4-FFF2-40B4-BE49-F238E27FC236}">
                <a16:creationId xmlns:a16="http://schemas.microsoft.com/office/drawing/2014/main" id="{544CC31F-B661-44DA-B93A-BB84330B9A0A}"/>
              </a:ext>
            </a:extLst>
          </p:cNvPr>
          <p:cNvSpPr/>
          <p:nvPr/>
        </p:nvSpPr>
        <p:spPr>
          <a:xfrm>
            <a:off x="14138468" y="1997075"/>
            <a:ext cx="7826383" cy="1964572"/>
          </a:xfrm>
          <a:prstGeom prst="roundRect">
            <a:avLst/>
          </a:prstGeom>
          <a:noFill/>
          <a:ln w="57150">
            <a:solidFill>
              <a:srgbClr val="005CA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2" name="Рисунок 11" descr="Справка">
            <a:extLst>
              <a:ext uri="{FF2B5EF4-FFF2-40B4-BE49-F238E27FC236}">
                <a16:creationId xmlns:a16="http://schemas.microsoft.com/office/drawing/2014/main" id="{E6C31B63-1A2B-4487-8B63-05F58FA402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78915" y="5840787"/>
            <a:ext cx="645762" cy="645762"/>
          </a:xfrm>
          <a:prstGeom prst="rect">
            <a:avLst/>
          </a:prstGeom>
        </p:spPr>
      </p:pic>
      <p:pic>
        <p:nvPicPr>
          <p:cNvPr id="14" name="Рисунок 13" descr="Справка">
            <a:extLst>
              <a:ext uri="{FF2B5EF4-FFF2-40B4-BE49-F238E27FC236}">
                <a16:creationId xmlns:a16="http://schemas.microsoft.com/office/drawing/2014/main" id="{4076BD06-6BCB-4E2D-B73E-47FDC7C547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96163" y="7404692"/>
            <a:ext cx="645762" cy="645762"/>
          </a:xfrm>
          <a:prstGeom prst="rect">
            <a:avLst/>
          </a:prstGeom>
        </p:spPr>
      </p:pic>
      <p:pic>
        <p:nvPicPr>
          <p:cNvPr id="15" name="Рисунок 14" descr="Справка">
            <a:extLst>
              <a:ext uri="{FF2B5EF4-FFF2-40B4-BE49-F238E27FC236}">
                <a16:creationId xmlns:a16="http://schemas.microsoft.com/office/drawing/2014/main" id="{879DEB83-191B-41C8-B9A7-F3CE94F057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362606" y="10316786"/>
            <a:ext cx="645762" cy="645762"/>
          </a:xfrm>
          <a:prstGeom prst="rect">
            <a:avLst/>
          </a:prstGeom>
        </p:spPr>
      </p:pic>
      <p:sp>
        <p:nvSpPr>
          <p:cNvPr id="19" name="Объект 1">
            <a:extLst>
              <a:ext uri="{FF2B5EF4-FFF2-40B4-BE49-F238E27FC236}">
                <a16:creationId xmlns:a16="http://schemas.microsoft.com/office/drawing/2014/main" id="{EDDA96CE-AF69-4B77-91AD-B2EEE4D5EF5B}"/>
              </a:ext>
            </a:extLst>
          </p:cNvPr>
          <p:cNvSpPr txBox="1">
            <a:spLocks/>
          </p:cNvSpPr>
          <p:nvPr/>
        </p:nvSpPr>
        <p:spPr>
          <a:xfrm>
            <a:off x="14920612" y="2260224"/>
            <a:ext cx="6775751"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120000"/>
              </a:lnSpc>
              <a:buNone/>
            </a:pPr>
            <a:r>
              <a:rPr lang="ru-RU" sz="3600" b="1" dirty="0">
                <a:solidFill>
                  <a:srgbClr val="005CA9"/>
                </a:solidFill>
              </a:rPr>
              <a:t>С разработчиком (проектировщиком)</a:t>
            </a:r>
          </a:p>
        </p:txBody>
      </p:sp>
      <p:sp>
        <p:nvSpPr>
          <p:cNvPr id="20" name="Прямоугольник: скругленные углы 19">
            <a:extLst>
              <a:ext uri="{FF2B5EF4-FFF2-40B4-BE49-F238E27FC236}">
                <a16:creationId xmlns:a16="http://schemas.microsoft.com/office/drawing/2014/main" id="{FC8FC2E7-DEA7-4A9A-AD2F-802AFC8AF778}"/>
              </a:ext>
            </a:extLst>
          </p:cNvPr>
          <p:cNvSpPr/>
          <p:nvPr/>
        </p:nvSpPr>
        <p:spPr>
          <a:xfrm>
            <a:off x="14138468" y="4466014"/>
            <a:ext cx="7234045" cy="1195302"/>
          </a:xfrm>
          <a:prstGeom prst="roundRect">
            <a:avLst/>
          </a:prstGeom>
          <a:noFill/>
          <a:ln w="57150">
            <a:solidFill>
              <a:srgbClr val="005CA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бъект 1">
            <a:extLst>
              <a:ext uri="{FF2B5EF4-FFF2-40B4-BE49-F238E27FC236}">
                <a16:creationId xmlns:a16="http://schemas.microsoft.com/office/drawing/2014/main" id="{A87187D4-9DFA-4311-8371-15FA8472BFE9}"/>
              </a:ext>
            </a:extLst>
          </p:cNvPr>
          <p:cNvSpPr txBox="1">
            <a:spLocks/>
          </p:cNvSpPr>
          <p:nvPr/>
        </p:nvSpPr>
        <p:spPr>
          <a:xfrm>
            <a:off x="14920612" y="4729163"/>
            <a:ext cx="6775751"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120000"/>
              </a:lnSpc>
              <a:buNone/>
            </a:pPr>
            <a:r>
              <a:rPr lang="ru-RU" sz="3600" b="1" dirty="0">
                <a:solidFill>
                  <a:srgbClr val="005CA9"/>
                </a:solidFill>
              </a:rPr>
              <a:t>В паспорте</a:t>
            </a:r>
          </a:p>
        </p:txBody>
      </p:sp>
      <p:sp>
        <p:nvSpPr>
          <p:cNvPr id="25" name="Полилиния: фигура 24">
            <a:extLst>
              <a:ext uri="{FF2B5EF4-FFF2-40B4-BE49-F238E27FC236}">
                <a16:creationId xmlns:a16="http://schemas.microsoft.com/office/drawing/2014/main" id="{D87E5A37-AA65-48DE-9AEC-6AAD1C0B2F96}"/>
              </a:ext>
            </a:extLst>
          </p:cNvPr>
          <p:cNvSpPr/>
          <p:nvPr/>
        </p:nvSpPr>
        <p:spPr>
          <a:xfrm>
            <a:off x="9557885" y="3369885"/>
            <a:ext cx="4580583" cy="528737"/>
          </a:xfrm>
          <a:custGeom>
            <a:avLst/>
            <a:gdLst>
              <a:gd name="connsiteX0" fmla="*/ 0 w 4572000"/>
              <a:gd name="connsiteY0" fmla="*/ 808522 h 808522"/>
              <a:gd name="connsiteX1" fmla="*/ 3128211 w 4572000"/>
              <a:gd name="connsiteY1" fmla="*/ 577516 h 808522"/>
              <a:gd name="connsiteX2" fmla="*/ 4572000 w 4572000"/>
              <a:gd name="connsiteY2" fmla="*/ 0 h 808522"/>
            </a:gdLst>
            <a:ahLst/>
            <a:cxnLst>
              <a:cxn ang="0">
                <a:pos x="connsiteX0" y="connsiteY0"/>
              </a:cxn>
              <a:cxn ang="0">
                <a:pos x="connsiteX1" y="connsiteY1"/>
              </a:cxn>
              <a:cxn ang="0">
                <a:pos x="connsiteX2" y="connsiteY2"/>
              </a:cxn>
            </a:cxnLst>
            <a:rect l="l" t="t" r="r" b="b"/>
            <a:pathLst>
              <a:path w="4572000" h="808522">
                <a:moveTo>
                  <a:pt x="0" y="808522"/>
                </a:moveTo>
                <a:cubicBezTo>
                  <a:pt x="1183105" y="760396"/>
                  <a:pt x="2366211" y="712270"/>
                  <a:pt x="3128211" y="577516"/>
                </a:cubicBezTo>
                <a:cubicBezTo>
                  <a:pt x="3890211" y="442762"/>
                  <a:pt x="4331369" y="173255"/>
                  <a:pt x="4572000" y="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олилиния: фигура 25">
            <a:extLst>
              <a:ext uri="{FF2B5EF4-FFF2-40B4-BE49-F238E27FC236}">
                <a16:creationId xmlns:a16="http://schemas.microsoft.com/office/drawing/2014/main" id="{0E897367-007F-4771-A8F6-A6C712D52EC6}"/>
              </a:ext>
            </a:extLst>
          </p:cNvPr>
          <p:cNvSpPr/>
          <p:nvPr/>
        </p:nvSpPr>
        <p:spPr>
          <a:xfrm>
            <a:off x="6793106" y="5634931"/>
            <a:ext cx="7423407" cy="528737"/>
          </a:xfrm>
          <a:custGeom>
            <a:avLst/>
            <a:gdLst>
              <a:gd name="connsiteX0" fmla="*/ 0 w 4572000"/>
              <a:gd name="connsiteY0" fmla="*/ 808522 h 808522"/>
              <a:gd name="connsiteX1" fmla="*/ 3128211 w 4572000"/>
              <a:gd name="connsiteY1" fmla="*/ 577516 h 808522"/>
              <a:gd name="connsiteX2" fmla="*/ 4572000 w 4572000"/>
              <a:gd name="connsiteY2" fmla="*/ 0 h 808522"/>
            </a:gdLst>
            <a:ahLst/>
            <a:cxnLst>
              <a:cxn ang="0">
                <a:pos x="connsiteX0" y="connsiteY0"/>
              </a:cxn>
              <a:cxn ang="0">
                <a:pos x="connsiteX1" y="connsiteY1"/>
              </a:cxn>
              <a:cxn ang="0">
                <a:pos x="connsiteX2" y="connsiteY2"/>
              </a:cxn>
            </a:cxnLst>
            <a:rect l="l" t="t" r="r" b="b"/>
            <a:pathLst>
              <a:path w="4572000" h="808522">
                <a:moveTo>
                  <a:pt x="0" y="808522"/>
                </a:moveTo>
                <a:cubicBezTo>
                  <a:pt x="1183105" y="760396"/>
                  <a:pt x="2366211" y="712270"/>
                  <a:pt x="3128211" y="577516"/>
                </a:cubicBezTo>
                <a:cubicBezTo>
                  <a:pt x="3890211" y="442762"/>
                  <a:pt x="4331369" y="173255"/>
                  <a:pt x="4572000" y="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Прямоугольник: скругленные углы 26">
            <a:extLst>
              <a:ext uri="{FF2B5EF4-FFF2-40B4-BE49-F238E27FC236}">
                <a16:creationId xmlns:a16="http://schemas.microsoft.com/office/drawing/2014/main" id="{9680AD37-4298-43D9-BCB9-AE8B268C381D}"/>
              </a:ext>
            </a:extLst>
          </p:cNvPr>
          <p:cNvSpPr/>
          <p:nvPr/>
        </p:nvSpPr>
        <p:spPr>
          <a:xfrm>
            <a:off x="14138468" y="6206429"/>
            <a:ext cx="8673907" cy="3223607"/>
          </a:xfrm>
          <a:prstGeom prst="roundRect">
            <a:avLst/>
          </a:prstGeom>
          <a:noFill/>
          <a:ln w="57150">
            <a:solidFill>
              <a:srgbClr val="005CA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бъект 1">
            <a:extLst>
              <a:ext uri="{FF2B5EF4-FFF2-40B4-BE49-F238E27FC236}">
                <a16:creationId xmlns:a16="http://schemas.microsoft.com/office/drawing/2014/main" id="{020CA43E-5227-4315-A4BB-50A1EE7F1C38}"/>
              </a:ext>
            </a:extLst>
          </p:cNvPr>
          <p:cNvSpPr txBox="1">
            <a:spLocks/>
          </p:cNvSpPr>
          <p:nvPr/>
        </p:nvSpPr>
        <p:spPr>
          <a:xfrm>
            <a:off x="14920612" y="6469579"/>
            <a:ext cx="7409999"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120000"/>
              </a:lnSpc>
              <a:buNone/>
            </a:pPr>
            <a:r>
              <a:rPr lang="ru-RU" sz="3600" b="1" dirty="0">
                <a:solidFill>
                  <a:srgbClr val="005CA9"/>
                </a:solidFill>
              </a:rPr>
              <a:t>Определяется проектной организацией и указывается в руководстве по эксплуатации.</a:t>
            </a:r>
          </a:p>
        </p:txBody>
      </p:sp>
      <p:sp>
        <p:nvSpPr>
          <p:cNvPr id="29" name="Полилиния: фигура 28">
            <a:extLst>
              <a:ext uri="{FF2B5EF4-FFF2-40B4-BE49-F238E27FC236}">
                <a16:creationId xmlns:a16="http://schemas.microsoft.com/office/drawing/2014/main" id="{86C362A2-2930-4252-86AF-81A727859F93}"/>
              </a:ext>
            </a:extLst>
          </p:cNvPr>
          <p:cNvSpPr/>
          <p:nvPr/>
        </p:nvSpPr>
        <p:spPr>
          <a:xfrm>
            <a:off x="5130265" y="7289495"/>
            <a:ext cx="9008203" cy="528737"/>
          </a:xfrm>
          <a:custGeom>
            <a:avLst/>
            <a:gdLst>
              <a:gd name="connsiteX0" fmla="*/ 0 w 4572000"/>
              <a:gd name="connsiteY0" fmla="*/ 808522 h 808522"/>
              <a:gd name="connsiteX1" fmla="*/ 3128211 w 4572000"/>
              <a:gd name="connsiteY1" fmla="*/ 577516 h 808522"/>
              <a:gd name="connsiteX2" fmla="*/ 4572000 w 4572000"/>
              <a:gd name="connsiteY2" fmla="*/ 0 h 808522"/>
            </a:gdLst>
            <a:ahLst/>
            <a:cxnLst>
              <a:cxn ang="0">
                <a:pos x="connsiteX0" y="connsiteY0"/>
              </a:cxn>
              <a:cxn ang="0">
                <a:pos x="connsiteX1" y="connsiteY1"/>
              </a:cxn>
              <a:cxn ang="0">
                <a:pos x="connsiteX2" y="connsiteY2"/>
              </a:cxn>
            </a:cxnLst>
            <a:rect l="l" t="t" r="r" b="b"/>
            <a:pathLst>
              <a:path w="4572000" h="808522">
                <a:moveTo>
                  <a:pt x="0" y="808522"/>
                </a:moveTo>
                <a:cubicBezTo>
                  <a:pt x="1183105" y="760396"/>
                  <a:pt x="2366211" y="712270"/>
                  <a:pt x="3128211" y="577516"/>
                </a:cubicBezTo>
                <a:cubicBezTo>
                  <a:pt x="3890211" y="442762"/>
                  <a:pt x="4331369" y="173255"/>
                  <a:pt x="4572000" y="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рямоугольник: скругленные углы 29">
            <a:extLst>
              <a:ext uri="{FF2B5EF4-FFF2-40B4-BE49-F238E27FC236}">
                <a16:creationId xmlns:a16="http://schemas.microsoft.com/office/drawing/2014/main" id="{0675642D-BFBA-4239-B406-E3F6CE1BE928}"/>
              </a:ext>
            </a:extLst>
          </p:cNvPr>
          <p:cNvSpPr/>
          <p:nvPr/>
        </p:nvSpPr>
        <p:spPr>
          <a:xfrm>
            <a:off x="14138468" y="10064850"/>
            <a:ext cx="5872454" cy="1982363"/>
          </a:xfrm>
          <a:prstGeom prst="roundRect">
            <a:avLst/>
          </a:prstGeom>
          <a:noFill/>
          <a:ln w="57150">
            <a:solidFill>
              <a:srgbClr val="005CA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Объект 1">
            <a:extLst>
              <a:ext uri="{FF2B5EF4-FFF2-40B4-BE49-F238E27FC236}">
                <a16:creationId xmlns:a16="http://schemas.microsoft.com/office/drawing/2014/main" id="{EFFC769C-D2C4-4F66-8C98-BA8C13AAF113}"/>
              </a:ext>
            </a:extLst>
          </p:cNvPr>
          <p:cNvSpPr txBox="1">
            <a:spLocks/>
          </p:cNvSpPr>
          <p:nvPr/>
        </p:nvSpPr>
        <p:spPr>
          <a:xfrm>
            <a:off x="14920612" y="10328000"/>
            <a:ext cx="4939013"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120000"/>
              </a:lnSpc>
              <a:buNone/>
            </a:pPr>
            <a:r>
              <a:rPr lang="ru-RU" sz="3600" b="1" dirty="0">
                <a:solidFill>
                  <a:srgbClr val="005CA9"/>
                </a:solidFill>
              </a:rPr>
              <a:t>В руководстве</a:t>
            </a:r>
            <a:br>
              <a:rPr lang="ru-RU" sz="3600" b="1" dirty="0">
                <a:solidFill>
                  <a:srgbClr val="005CA9"/>
                </a:solidFill>
              </a:rPr>
            </a:br>
            <a:r>
              <a:rPr lang="ru-RU" sz="3600" b="1" dirty="0">
                <a:solidFill>
                  <a:srgbClr val="005CA9"/>
                </a:solidFill>
              </a:rPr>
              <a:t>по эксплуатации</a:t>
            </a:r>
          </a:p>
        </p:txBody>
      </p:sp>
      <p:sp>
        <p:nvSpPr>
          <p:cNvPr id="32" name="Полилиния: фигура 31">
            <a:extLst>
              <a:ext uri="{FF2B5EF4-FFF2-40B4-BE49-F238E27FC236}">
                <a16:creationId xmlns:a16="http://schemas.microsoft.com/office/drawing/2014/main" id="{61A77F7F-9165-4E40-A117-89CE110DA40D}"/>
              </a:ext>
            </a:extLst>
          </p:cNvPr>
          <p:cNvSpPr/>
          <p:nvPr/>
        </p:nvSpPr>
        <p:spPr>
          <a:xfrm>
            <a:off x="12911138" y="10375298"/>
            <a:ext cx="1227330" cy="305025"/>
          </a:xfrm>
          <a:custGeom>
            <a:avLst/>
            <a:gdLst>
              <a:gd name="connsiteX0" fmla="*/ 0 w 4572000"/>
              <a:gd name="connsiteY0" fmla="*/ 808522 h 808522"/>
              <a:gd name="connsiteX1" fmla="*/ 3128211 w 4572000"/>
              <a:gd name="connsiteY1" fmla="*/ 577516 h 808522"/>
              <a:gd name="connsiteX2" fmla="*/ 4572000 w 4572000"/>
              <a:gd name="connsiteY2" fmla="*/ 0 h 808522"/>
            </a:gdLst>
            <a:ahLst/>
            <a:cxnLst>
              <a:cxn ang="0">
                <a:pos x="connsiteX0" y="connsiteY0"/>
              </a:cxn>
              <a:cxn ang="0">
                <a:pos x="connsiteX1" y="connsiteY1"/>
              </a:cxn>
              <a:cxn ang="0">
                <a:pos x="connsiteX2" y="connsiteY2"/>
              </a:cxn>
            </a:cxnLst>
            <a:rect l="l" t="t" r="r" b="b"/>
            <a:pathLst>
              <a:path w="4572000" h="808522">
                <a:moveTo>
                  <a:pt x="0" y="808522"/>
                </a:moveTo>
                <a:cubicBezTo>
                  <a:pt x="1183105" y="760396"/>
                  <a:pt x="2366211" y="712270"/>
                  <a:pt x="3128211" y="577516"/>
                </a:cubicBezTo>
                <a:cubicBezTo>
                  <a:pt x="3890211" y="442762"/>
                  <a:pt x="4331369" y="173255"/>
                  <a:pt x="4572000" y="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374340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Прямоугольник: скругленные углы 17">
            <a:extLst>
              <a:ext uri="{FF2B5EF4-FFF2-40B4-BE49-F238E27FC236}">
                <a16:creationId xmlns:a16="http://schemas.microsoft.com/office/drawing/2014/main" id="{9240CAAA-0180-4C90-BABC-AF841F245A70}"/>
              </a:ext>
            </a:extLst>
          </p:cNvPr>
          <p:cNvSpPr/>
          <p:nvPr/>
        </p:nvSpPr>
        <p:spPr>
          <a:xfrm>
            <a:off x="1591394" y="2754313"/>
            <a:ext cx="20500256" cy="2555876"/>
          </a:xfrm>
          <a:prstGeom prst="roundRect">
            <a:avLst>
              <a:gd name="adj" fmla="val 8907"/>
            </a:avLst>
          </a:prstGeom>
          <a:solidFill>
            <a:srgbClr val="005CA9"/>
          </a:solidFill>
          <a:ln w="571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Заголовок 2">
            <a:extLst>
              <a:ext uri="{FF2B5EF4-FFF2-40B4-BE49-F238E27FC236}">
                <a16:creationId xmlns:a16="http://schemas.microsoft.com/office/drawing/2014/main" id="{A19A18C2-F25D-443C-9932-720DC6D8D7E4}"/>
              </a:ext>
            </a:extLst>
          </p:cNvPr>
          <p:cNvSpPr>
            <a:spLocks noGrp="1"/>
          </p:cNvSpPr>
          <p:nvPr>
            <p:ph type="title"/>
          </p:nvPr>
        </p:nvSpPr>
        <p:spPr>
          <a:xfrm>
            <a:off x="1930400" y="1169934"/>
            <a:ext cx="20864413" cy="1187504"/>
          </a:xfrm>
        </p:spPr>
        <p:txBody>
          <a:bodyPr/>
          <a:lstStyle/>
          <a:p>
            <a:endParaRPr lang="ru-RU" dirty="0">
              <a:solidFill>
                <a:srgbClr val="005CA9"/>
              </a:solidFill>
            </a:endParaRPr>
          </a:p>
        </p:txBody>
      </p:sp>
      <p:sp>
        <p:nvSpPr>
          <p:cNvPr id="13" name="Объект 1">
            <a:extLst>
              <a:ext uri="{FF2B5EF4-FFF2-40B4-BE49-F238E27FC236}">
                <a16:creationId xmlns:a16="http://schemas.microsoft.com/office/drawing/2014/main" id="{8A697EAE-B20C-4B59-8FDF-95154B0D022A}"/>
              </a:ext>
            </a:extLst>
          </p:cNvPr>
          <p:cNvSpPr txBox="1">
            <a:spLocks/>
          </p:cNvSpPr>
          <p:nvPr/>
        </p:nvSpPr>
        <p:spPr>
          <a:xfrm>
            <a:off x="2030930" y="2953260"/>
            <a:ext cx="19665433"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120000"/>
              </a:lnSpc>
              <a:buNone/>
            </a:pPr>
            <a:r>
              <a:rPr lang="ru-RU" sz="2800" dirty="0">
                <a:solidFill>
                  <a:schemeClr val="bg1"/>
                </a:solidFill>
              </a:rPr>
              <a:t>По своей сути </a:t>
            </a:r>
            <a:r>
              <a:rPr lang="ru-RU" sz="2800" dirty="0" err="1">
                <a:solidFill>
                  <a:schemeClr val="bg1"/>
                </a:solidFill>
              </a:rPr>
              <a:t>рыбатекст</a:t>
            </a:r>
            <a:r>
              <a:rPr lang="ru-RU" sz="2800" dirty="0">
                <a:solidFill>
                  <a:schemeClr val="bg1"/>
                </a:solidFill>
              </a:rPr>
              <a:t> является альтернативой традиционному </a:t>
            </a:r>
            <a:r>
              <a:rPr lang="ru-RU" sz="2800" dirty="0" err="1">
                <a:solidFill>
                  <a:schemeClr val="bg1"/>
                </a:solidFill>
              </a:rPr>
              <a:t>lorem</a:t>
            </a:r>
            <a:r>
              <a:rPr lang="ru-RU" sz="2800" dirty="0">
                <a:solidFill>
                  <a:schemeClr val="bg1"/>
                </a:solidFill>
              </a:rPr>
              <a:t> </a:t>
            </a:r>
            <a:r>
              <a:rPr lang="ru-RU" sz="2800" dirty="0" err="1">
                <a:solidFill>
                  <a:schemeClr val="bg1"/>
                </a:solidFill>
              </a:rPr>
              <a:t>ipsum</a:t>
            </a:r>
            <a:r>
              <a:rPr lang="ru-RU" sz="2800" dirty="0">
                <a:solidFill>
                  <a:schemeClr val="bg1"/>
                </a:solidFill>
              </a:rPr>
              <a:t>, который вызывает у </a:t>
            </a:r>
            <a:r>
              <a:rPr lang="ru-RU" sz="2800" dirty="0" err="1">
                <a:solidFill>
                  <a:schemeClr val="bg1"/>
                </a:solidFill>
              </a:rPr>
              <a:t>некторых</a:t>
            </a:r>
            <a:r>
              <a:rPr lang="ru-RU" sz="2800" dirty="0">
                <a:solidFill>
                  <a:schemeClr val="bg1"/>
                </a:solidFill>
              </a:rPr>
              <a:t> людей недоумение при попытках прочитать рыбу текст. В отличии от </a:t>
            </a:r>
            <a:r>
              <a:rPr lang="ru-RU" sz="2800" dirty="0" err="1">
                <a:solidFill>
                  <a:schemeClr val="bg1"/>
                </a:solidFill>
              </a:rPr>
              <a:t>lorem</a:t>
            </a:r>
            <a:r>
              <a:rPr lang="ru-RU" sz="2800" dirty="0">
                <a:solidFill>
                  <a:schemeClr val="bg1"/>
                </a:solidFill>
              </a:rPr>
              <a:t> </a:t>
            </a:r>
            <a:r>
              <a:rPr lang="ru-RU" sz="2800" dirty="0" err="1">
                <a:solidFill>
                  <a:schemeClr val="bg1"/>
                </a:solidFill>
              </a:rPr>
              <a:t>ipsum</a:t>
            </a:r>
            <a:r>
              <a:rPr lang="ru-RU" sz="2800" dirty="0">
                <a:solidFill>
                  <a:schemeClr val="bg1"/>
                </a:solidFill>
              </a:rPr>
              <a:t>, текст рыба на русском языке наполнит любой макет непонятным смыслом и придаст неповторимый колорит советских времен.</a:t>
            </a:r>
          </a:p>
        </p:txBody>
      </p:sp>
      <p:sp>
        <p:nvSpPr>
          <p:cNvPr id="19" name="Объект 1">
            <a:extLst>
              <a:ext uri="{FF2B5EF4-FFF2-40B4-BE49-F238E27FC236}">
                <a16:creationId xmlns:a16="http://schemas.microsoft.com/office/drawing/2014/main" id="{F14D8811-3453-4FB5-91A4-5ED7544349DA}"/>
              </a:ext>
            </a:extLst>
          </p:cNvPr>
          <p:cNvSpPr txBox="1">
            <a:spLocks/>
          </p:cNvSpPr>
          <p:nvPr/>
        </p:nvSpPr>
        <p:spPr>
          <a:xfrm>
            <a:off x="2686050" y="7050456"/>
            <a:ext cx="19405600"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120000"/>
              </a:lnSpc>
              <a:buNone/>
            </a:pPr>
            <a:r>
              <a:rPr lang="ru-RU" sz="3200" dirty="0"/>
              <a:t>продолжение эксплуатации на установленных параметрах</a:t>
            </a:r>
          </a:p>
          <a:p>
            <a:pPr marL="0" indent="0">
              <a:lnSpc>
                <a:spcPct val="120000"/>
              </a:lnSpc>
              <a:buNone/>
            </a:pPr>
            <a:r>
              <a:rPr lang="ru-RU" sz="3200" dirty="0"/>
              <a:t>продолжение эксплуатации на установленных параметрах</a:t>
            </a:r>
          </a:p>
          <a:p>
            <a:pPr marL="0" indent="0">
              <a:lnSpc>
                <a:spcPct val="120000"/>
              </a:lnSpc>
              <a:buNone/>
            </a:pPr>
            <a:r>
              <a:rPr lang="ru-RU" sz="3200" dirty="0"/>
              <a:t>продолжение эксплуатации на установленных параметрах</a:t>
            </a:r>
          </a:p>
          <a:p>
            <a:pPr marL="0" indent="0">
              <a:lnSpc>
                <a:spcPct val="120000"/>
              </a:lnSpc>
              <a:buNone/>
            </a:pPr>
            <a:r>
              <a:rPr lang="ru-RU" sz="3200" dirty="0"/>
              <a:t>продолжение эксплуатации на установленных параметрах</a:t>
            </a:r>
          </a:p>
          <a:p>
            <a:pPr marL="0" indent="0">
              <a:lnSpc>
                <a:spcPct val="120000"/>
              </a:lnSpc>
              <a:buNone/>
            </a:pPr>
            <a:r>
              <a:rPr lang="ru-RU" sz="3200" dirty="0"/>
              <a:t>использование по иному назначению</a:t>
            </a:r>
          </a:p>
          <a:p>
            <a:pPr marL="0" indent="0">
              <a:lnSpc>
                <a:spcPct val="120000"/>
              </a:lnSpc>
              <a:buNone/>
            </a:pPr>
            <a:r>
              <a:rPr lang="ru-RU" sz="3200" dirty="0"/>
              <a:t>вывод из эксплуатации</a:t>
            </a:r>
          </a:p>
          <a:p>
            <a:pPr marL="0" indent="0">
              <a:lnSpc>
                <a:spcPct val="120000"/>
              </a:lnSpc>
              <a:buNone/>
            </a:pPr>
            <a:endParaRPr lang="ru-RU" sz="3200" dirty="0"/>
          </a:p>
        </p:txBody>
      </p:sp>
      <p:sp>
        <p:nvSpPr>
          <p:cNvPr id="20" name="Полилиния: фигура 19">
            <a:extLst>
              <a:ext uri="{FF2B5EF4-FFF2-40B4-BE49-F238E27FC236}">
                <a16:creationId xmlns:a16="http://schemas.microsoft.com/office/drawing/2014/main" id="{47F79ECF-F74D-4BBA-B3CD-D708ADCBC5DE}"/>
              </a:ext>
            </a:extLst>
          </p:cNvPr>
          <p:cNvSpPr/>
          <p:nvPr/>
        </p:nvSpPr>
        <p:spPr>
          <a:xfrm rot="18900000">
            <a:off x="1755975" y="7171215"/>
            <a:ext cx="442355" cy="286711"/>
          </a:xfrm>
          <a:custGeom>
            <a:avLst/>
            <a:gdLst>
              <a:gd name="connsiteX0" fmla="*/ 486688 w 503808"/>
              <a:gd name="connsiteY0" fmla="*/ 226760 h 326542"/>
              <a:gd name="connsiteX1" fmla="*/ 503808 w 503808"/>
              <a:gd name="connsiteY1" fmla="*/ 268091 h 326542"/>
              <a:gd name="connsiteX2" fmla="*/ 445357 w 503808"/>
              <a:gd name="connsiteY2" fmla="*/ 326542 h 326542"/>
              <a:gd name="connsiteX3" fmla="*/ 64434 w 503808"/>
              <a:gd name="connsiteY3" fmla="*/ 326542 h 326542"/>
              <a:gd name="connsiteX4" fmla="*/ 23103 w 503808"/>
              <a:gd name="connsiteY4" fmla="*/ 309422 h 326542"/>
              <a:gd name="connsiteX5" fmla="*/ 20694 w 503808"/>
              <a:gd name="connsiteY5" fmla="*/ 305849 h 326542"/>
              <a:gd name="connsiteX6" fmla="*/ 17120 w 503808"/>
              <a:gd name="connsiteY6" fmla="*/ 303440 h 326542"/>
              <a:gd name="connsiteX7" fmla="*/ 0 w 503808"/>
              <a:gd name="connsiteY7" fmla="*/ 262108 h 326542"/>
              <a:gd name="connsiteX8" fmla="*/ 0 w 503808"/>
              <a:gd name="connsiteY8" fmla="*/ 58451 h 326542"/>
              <a:gd name="connsiteX9" fmla="*/ 58451 w 503808"/>
              <a:gd name="connsiteY9" fmla="*/ 0 h 326542"/>
              <a:gd name="connsiteX10" fmla="*/ 116902 w 503808"/>
              <a:gd name="connsiteY10" fmla="*/ 58451 h 326542"/>
              <a:gd name="connsiteX11" fmla="*/ 116902 w 503808"/>
              <a:gd name="connsiteY11" fmla="*/ 209640 h 326542"/>
              <a:gd name="connsiteX12" fmla="*/ 445357 w 503808"/>
              <a:gd name="connsiteY12" fmla="*/ 209640 h 326542"/>
              <a:gd name="connsiteX13" fmla="*/ 486688 w 503808"/>
              <a:gd name="connsiteY13" fmla="*/ 226760 h 326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3808" h="326542">
                <a:moveTo>
                  <a:pt x="486688" y="226760"/>
                </a:moveTo>
                <a:cubicBezTo>
                  <a:pt x="497266" y="237337"/>
                  <a:pt x="503808" y="251950"/>
                  <a:pt x="503808" y="268091"/>
                </a:cubicBezTo>
                <a:cubicBezTo>
                  <a:pt x="503808" y="300373"/>
                  <a:pt x="477639" y="326542"/>
                  <a:pt x="445357" y="326542"/>
                </a:cubicBezTo>
                <a:lnTo>
                  <a:pt x="64434" y="326542"/>
                </a:lnTo>
                <a:cubicBezTo>
                  <a:pt x="48293" y="326542"/>
                  <a:pt x="33680" y="320000"/>
                  <a:pt x="23103" y="309422"/>
                </a:cubicBezTo>
                <a:lnTo>
                  <a:pt x="20694" y="305849"/>
                </a:lnTo>
                <a:lnTo>
                  <a:pt x="17120" y="303440"/>
                </a:lnTo>
                <a:cubicBezTo>
                  <a:pt x="6543" y="292862"/>
                  <a:pt x="0" y="278249"/>
                  <a:pt x="0" y="262108"/>
                </a:cubicBezTo>
                <a:lnTo>
                  <a:pt x="0" y="58451"/>
                </a:lnTo>
                <a:cubicBezTo>
                  <a:pt x="0" y="26169"/>
                  <a:pt x="26169" y="0"/>
                  <a:pt x="58451" y="0"/>
                </a:cubicBezTo>
                <a:cubicBezTo>
                  <a:pt x="90733" y="0"/>
                  <a:pt x="116902" y="26169"/>
                  <a:pt x="116902" y="58451"/>
                </a:cubicBezTo>
                <a:lnTo>
                  <a:pt x="116902" y="209640"/>
                </a:lnTo>
                <a:lnTo>
                  <a:pt x="445357" y="209640"/>
                </a:lnTo>
                <a:cubicBezTo>
                  <a:pt x="461498" y="209640"/>
                  <a:pt x="476111" y="216182"/>
                  <a:pt x="486688" y="22676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олилиния: фигура 20">
            <a:extLst>
              <a:ext uri="{FF2B5EF4-FFF2-40B4-BE49-F238E27FC236}">
                <a16:creationId xmlns:a16="http://schemas.microsoft.com/office/drawing/2014/main" id="{AE6385DE-941B-46E9-8C1F-298F3B1317B3}"/>
              </a:ext>
            </a:extLst>
          </p:cNvPr>
          <p:cNvSpPr/>
          <p:nvPr/>
        </p:nvSpPr>
        <p:spPr>
          <a:xfrm rot="18900000">
            <a:off x="1755976" y="7992950"/>
            <a:ext cx="442355" cy="286711"/>
          </a:xfrm>
          <a:custGeom>
            <a:avLst/>
            <a:gdLst>
              <a:gd name="connsiteX0" fmla="*/ 486688 w 503808"/>
              <a:gd name="connsiteY0" fmla="*/ 226760 h 326542"/>
              <a:gd name="connsiteX1" fmla="*/ 503808 w 503808"/>
              <a:gd name="connsiteY1" fmla="*/ 268091 h 326542"/>
              <a:gd name="connsiteX2" fmla="*/ 445357 w 503808"/>
              <a:gd name="connsiteY2" fmla="*/ 326542 h 326542"/>
              <a:gd name="connsiteX3" fmla="*/ 64434 w 503808"/>
              <a:gd name="connsiteY3" fmla="*/ 326542 h 326542"/>
              <a:gd name="connsiteX4" fmla="*/ 23103 w 503808"/>
              <a:gd name="connsiteY4" fmla="*/ 309422 h 326542"/>
              <a:gd name="connsiteX5" fmla="*/ 20694 w 503808"/>
              <a:gd name="connsiteY5" fmla="*/ 305849 h 326542"/>
              <a:gd name="connsiteX6" fmla="*/ 17120 w 503808"/>
              <a:gd name="connsiteY6" fmla="*/ 303440 h 326542"/>
              <a:gd name="connsiteX7" fmla="*/ 0 w 503808"/>
              <a:gd name="connsiteY7" fmla="*/ 262108 h 326542"/>
              <a:gd name="connsiteX8" fmla="*/ 0 w 503808"/>
              <a:gd name="connsiteY8" fmla="*/ 58451 h 326542"/>
              <a:gd name="connsiteX9" fmla="*/ 58451 w 503808"/>
              <a:gd name="connsiteY9" fmla="*/ 0 h 326542"/>
              <a:gd name="connsiteX10" fmla="*/ 116902 w 503808"/>
              <a:gd name="connsiteY10" fmla="*/ 58451 h 326542"/>
              <a:gd name="connsiteX11" fmla="*/ 116902 w 503808"/>
              <a:gd name="connsiteY11" fmla="*/ 209640 h 326542"/>
              <a:gd name="connsiteX12" fmla="*/ 445357 w 503808"/>
              <a:gd name="connsiteY12" fmla="*/ 209640 h 326542"/>
              <a:gd name="connsiteX13" fmla="*/ 486688 w 503808"/>
              <a:gd name="connsiteY13" fmla="*/ 226760 h 326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3808" h="326542">
                <a:moveTo>
                  <a:pt x="486688" y="226760"/>
                </a:moveTo>
                <a:cubicBezTo>
                  <a:pt x="497266" y="237337"/>
                  <a:pt x="503808" y="251950"/>
                  <a:pt x="503808" y="268091"/>
                </a:cubicBezTo>
                <a:cubicBezTo>
                  <a:pt x="503808" y="300373"/>
                  <a:pt x="477639" y="326542"/>
                  <a:pt x="445357" y="326542"/>
                </a:cubicBezTo>
                <a:lnTo>
                  <a:pt x="64434" y="326542"/>
                </a:lnTo>
                <a:cubicBezTo>
                  <a:pt x="48293" y="326542"/>
                  <a:pt x="33680" y="320000"/>
                  <a:pt x="23103" y="309422"/>
                </a:cubicBezTo>
                <a:lnTo>
                  <a:pt x="20694" y="305849"/>
                </a:lnTo>
                <a:lnTo>
                  <a:pt x="17120" y="303440"/>
                </a:lnTo>
                <a:cubicBezTo>
                  <a:pt x="6543" y="292862"/>
                  <a:pt x="0" y="278249"/>
                  <a:pt x="0" y="262108"/>
                </a:cubicBezTo>
                <a:lnTo>
                  <a:pt x="0" y="58451"/>
                </a:lnTo>
                <a:cubicBezTo>
                  <a:pt x="0" y="26169"/>
                  <a:pt x="26169" y="0"/>
                  <a:pt x="58451" y="0"/>
                </a:cubicBezTo>
                <a:cubicBezTo>
                  <a:pt x="90733" y="0"/>
                  <a:pt x="116902" y="26169"/>
                  <a:pt x="116902" y="58451"/>
                </a:cubicBezTo>
                <a:lnTo>
                  <a:pt x="116902" y="209640"/>
                </a:lnTo>
                <a:lnTo>
                  <a:pt x="445357" y="209640"/>
                </a:lnTo>
                <a:cubicBezTo>
                  <a:pt x="461498" y="209640"/>
                  <a:pt x="476111" y="216182"/>
                  <a:pt x="486688" y="22676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олилиния: фигура 21">
            <a:extLst>
              <a:ext uri="{FF2B5EF4-FFF2-40B4-BE49-F238E27FC236}">
                <a16:creationId xmlns:a16="http://schemas.microsoft.com/office/drawing/2014/main" id="{4DE4BFF2-23A8-467D-B64B-032BD7BB103E}"/>
              </a:ext>
            </a:extLst>
          </p:cNvPr>
          <p:cNvSpPr/>
          <p:nvPr/>
        </p:nvSpPr>
        <p:spPr>
          <a:xfrm rot="18900000">
            <a:off x="1755976" y="8748600"/>
            <a:ext cx="442355" cy="286711"/>
          </a:xfrm>
          <a:custGeom>
            <a:avLst/>
            <a:gdLst>
              <a:gd name="connsiteX0" fmla="*/ 486688 w 503808"/>
              <a:gd name="connsiteY0" fmla="*/ 226760 h 326542"/>
              <a:gd name="connsiteX1" fmla="*/ 503808 w 503808"/>
              <a:gd name="connsiteY1" fmla="*/ 268091 h 326542"/>
              <a:gd name="connsiteX2" fmla="*/ 445357 w 503808"/>
              <a:gd name="connsiteY2" fmla="*/ 326542 h 326542"/>
              <a:gd name="connsiteX3" fmla="*/ 64434 w 503808"/>
              <a:gd name="connsiteY3" fmla="*/ 326542 h 326542"/>
              <a:gd name="connsiteX4" fmla="*/ 23103 w 503808"/>
              <a:gd name="connsiteY4" fmla="*/ 309422 h 326542"/>
              <a:gd name="connsiteX5" fmla="*/ 20694 w 503808"/>
              <a:gd name="connsiteY5" fmla="*/ 305849 h 326542"/>
              <a:gd name="connsiteX6" fmla="*/ 17120 w 503808"/>
              <a:gd name="connsiteY6" fmla="*/ 303440 h 326542"/>
              <a:gd name="connsiteX7" fmla="*/ 0 w 503808"/>
              <a:gd name="connsiteY7" fmla="*/ 262108 h 326542"/>
              <a:gd name="connsiteX8" fmla="*/ 0 w 503808"/>
              <a:gd name="connsiteY8" fmla="*/ 58451 h 326542"/>
              <a:gd name="connsiteX9" fmla="*/ 58451 w 503808"/>
              <a:gd name="connsiteY9" fmla="*/ 0 h 326542"/>
              <a:gd name="connsiteX10" fmla="*/ 116902 w 503808"/>
              <a:gd name="connsiteY10" fmla="*/ 58451 h 326542"/>
              <a:gd name="connsiteX11" fmla="*/ 116902 w 503808"/>
              <a:gd name="connsiteY11" fmla="*/ 209640 h 326542"/>
              <a:gd name="connsiteX12" fmla="*/ 445357 w 503808"/>
              <a:gd name="connsiteY12" fmla="*/ 209640 h 326542"/>
              <a:gd name="connsiteX13" fmla="*/ 486688 w 503808"/>
              <a:gd name="connsiteY13" fmla="*/ 226760 h 326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3808" h="326542">
                <a:moveTo>
                  <a:pt x="486688" y="226760"/>
                </a:moveTo>
                <a:cubicBezTo>
                  <a:pt x="497266" y="237337"/>
                  <a:pt x="503808" y="251950"/>
                  <a:pt x="503808" y="268091"/>
                </a:cubicBezTo>
                <a:cubicBezTo>
                  <a:pt x="503808" y="300373"/>
                  <a:pt x="477639" y="326542"/>
                  <a:pt x="445357" y="326542"/>
                </a:cubicBezTo>
                <a:lnTo>
                  <a:pt x="64434" y="326542"/>
                </a:lnTo>
                <a:cubicBezTo>
                  <a:pt x="48293" y="326542"/>
                  <a:pt x="33680" y="320000"/>
                  <a:pt x="23103" y="309422"/>
                </a:cubicBezTo>
                <a:lnTo>
                  <a:pt x="20694" y="305849"/>
                </a:lnTo>
                <a:lnTo>
                  <a:pt x="17120" y="303440"/>
                </a:lnTo>
                <a:cubicBezTo>
                  <a:pt x="6543" y="292862"/>
                  <a:pt x="0" y="278249"/>
                  <a:pt x="0" y="262108"/>
                </a:cubicBezTo>
                <a:lnTo>
                  <a:pt x="0" y="58451"/>
                </a:lnTo>
                <a:cubicBezTo>
                  <a:pt x="0" y="26169"/>
                  <a:pt x="26169" y="0"/>
                  <a:pt x="58451" y="0"/>
                </a:cubicBezTo>
                <a:cubicBezTo>
                  <a:pt x="90733" y="0"/>
                  <a:pt x="116902" y="26169"/>
                  <a:pt x="116902" y="58451"/>
                </a:cubicBezTo>
                <a:lnTo>
                  <a:pt x="116902" y="209640"/>
                </a:lnTo>
                <a:lnTo>
                  <a:pt x="445357" y="209640"/>
                </a:lnTo>
                <a:cubicBezTo>
                  <a:pt x="461498" y="209640"/>
                  <a:pt x="476111" y="216182"/>
                  <a:pt x="486688" y="22676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олилиния: фигура 22">
            <a:extLst>
              <a:ext uri="{FF2B5EF4-FFF2-40B4-BE49-F238E27FC236}">
                <a16:creationId xmlns:a16="http://schemas.microsoft.com/office/drawing/2014/main" id="{DC28284B-C367-4870-B4CE-E9E2946C73BE}"/>
              </a:ext>
            </a:extLst>
          </p:cNvPr>
          <p:cNvSpPr/>
          <p:nvPr/>
        </p:nvSpPr>
        <p:spPr>
          <a:xfrm rot="18900000">
            <a:off x="1755976" y="9608638"/>
            <a:ext cx="442355" cy="286711"/>
          </a:xfrm>
          <a:custGeom>
            <a:avLst/>
            <a:gdLst>
              <a:gd name="connsiteX0" fmla="*/ 486688 w 503808"/>
              <a:gd name="connsiteY0" fmla="*/ 226760 h 326542"/>
              <a:gd name="connsiteX1" fmla="*/ 503808 w 503808"/>
              <a:gd name="connsiteY1" fmla="*/ 268091 h 326542"/>
              <a:gd name="connsiteX2" fmla="*/ 445357 w 503808"/>
              <a:gd name="connsiteY2" fmla="*/ 326542 h 326542"/>
              <a:gd name="connsiteX3" fmla="*/ 64434 w 503808"/>
              <a:gd name="connsiteY3" fmla="*/ 326542 h 326542"/>
              <a:gd name="connsiteX4" fmla="*/ 23103 w 503808"/>
              <a:gd name="connsiteY4" fmla="*/ 309422 h 326542"/>
              <a:gd name="connsiteX5" fmla="*/ 20694 w 503808"/>
              <a:gd name="connsiteY5" fmla="*/ 305849 h 326542"/>
              <a:gd name="connsiteX6" fmla="*/ 17120 w 503808"/>
              <a:gd name="connsiteY6" fmla="*/ 303440 h 326542"/>
              <a:gd name="connsiteX7" fmla="*/ 0 w 503808"/>
              <a:gd name="connsiteY7" fmla="*/ 262108 h 326542"/>
              <a:gd name="connsiteX8" fmla="*/ 0 w 503808"/>
              <a:gd name="connsiteY8" fmla="*/ 58451 h 326542"/>
              <a:gd name="connsiteX9" fmla="*/ 58451 w 503808"/>
              <a:gd name="connsiteY9" fmla="*/ 0 h 326542"/>
              <a:gd name="connsiteX10" fmla="*/ 116902 w 503808"/>
              <a:gd name="connsiteY10" fmla="*/ 58451 h 326542"/>
              <a:gd name="connsiteX11" fmla="*/ 116902 w 503808"/>
              <a:gd name="connsiteY11" fmla="*/ 209640 h 326542"/>
              <a:gd name="connsiteX12" fmla="*/ 445357 w 503808"/>
              <a:gd name="connsiteY12" fmla="*/ 209640 h 326542"/>
              <a:gd name="connsiteX13" fmla="*/ 486688 w 503808"/>
              <a:gd name="connsiteY13" fmla="*/ 226760 h 326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3808" h="326542">
                <a:moveTo>
                  <a:pt x="486688" y="226760"/>
                </a:moveTo>
                <a:cubicBezTo>
                  <a:pt x="497266" y="237337"/>
                  <a:pt x="503808" y="251950"/>
                  <a:pt x="503808" y="268091"/>
                </a:cubicBezTo>
                <a:cubicBezTo>
                  <a:pt x="503808" y="300373"/>
                  <a:pt x="477639" y="326542"/>
                  <a:pt x="445357" y="326542"/>
                </a:cubicBezTo>
                <a:lnTo>
                  <a:pt x="64434" y="326542"/>
                </a:lnTo>
                <a:cubicBezTo>
                  <a:pt x="48293" y="326542"/>
                  <a:pt x="33680" y="320000"/>
                  <a:pt x="23103" y="309422"/>
                </a:cubicBezTo>
                <a:lnTo>
                  <a:pt x="20694" y="305849"/>
                </a:lnTo>
                <a:lnTo>
                  <a:pt x="17120" y="303440"/>
                </a:lnTo>
                <a:cubicBezTo>
                  <a:pt x="6543" y="292862"/>
                  <a:pt x="0" y="278249"/>
                  <a:pt x="0" y="262108"/>
                </a:cubicBezTo>
                <a:lnTo>
                  <a:pt x="0" y="58451"/>
                </a:lnTo>
                <a:cubicBezTo>
                  <a:pt x="0" y="26169"/>
                  <a:pt x="26169" y="0"/>
                  <a:pt x="58451" y="0"/>
                </a:cubicBezTo>
                <a:cubicBezTo>
                  <a:pt x="90733" y="0"/>
                  <a:pt x="116902" y="26169"/>
                  <a:pt x="116902" y="58451"/>
                </a:cubicBezTo>
                <a:lnTo>
                  <a:pt x="116902" y="209640"/>
                </a:lnTo>
                <a:lnTo>
                  <a:pt x="445357" y="209640"/>
                </a:lnTo>
                <a:cubicBezTo>
                  <a:pt x="461498" y="209640"/>
                  <a:pt x="476111" y="216182"/>
                  <a:pt x="486688" y="22676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Полилиния: фигура 27">
            <a:extLst>
              <a:ext uri="{FF2B5EF4-FFF2-40B4-BE49-F238E27FC236}">
                <a16:creationId xmlns:a16="http://schemas.microsoft.com/office/drawing/2014/main" id="{0F9B0021-418E-4543-ACC5-24D9D9BCA7FF}"/>
              </a:ext>
            </a:extLst>
          </p:cNvPr>
          <p:cNvSpPr/>
          <p:nvPr/>
        </p:nvSpPr>
        <p:spPr>
          <a:xfrm rot="18900000">
            <a:off x="1755977" y="10459557"/>
            <a:ext cx="442355" cy="286711"/>
          </a:xfrm>
          <a:custGeom>
            <a:avLst/>
            <a:gdLst>
              <a:gd name="connsiteX0" fmla="*/ 486688 w 503808"/>
              <a:gd name="connsiteY0" fmla="*/ 226760 h 326542"/>
              <a:gd name="connsiteX1" fmla="*/ 503808 w 503808"/>
              <a:gd name="connsiteY1" fmla="*/ 268091 h 326542"/>
              <a:gd name="connsiteX2" fmla="*/ 445357 w 503808"/>
              <a:gd name="connsiteY2" fmla="*/ 326542 h 326542"/>
              <a:gd name="connsiteX3" fmla="*/ 64434 w 503808"/>
              <a:gd name="connsiteY3" fmla="*/ 326542 h 326542"/>
              <a:gd name="connsiteX4" fmla="*/ 23103 w 503808"/>
              <a:gd name="connsiteY4" fmla="*/ 309422 h 326542"/>
              <a:gd name="connsiteX5" fmla="*/ 20694 w 503808"/>
              <a:gd name="connsiteY5" fmla="*/ 305849 h 326542"/>
              <a:gd name="connsiteX6" fmla="*/ 17120 w 503808"/>
              <a:gd name="connsiteY6" fmla="*/ 303440 h 326542"/>
              <a:gd name="connsiteX7" fmla="*/ 0 w 503808"/>
              <a:gd name="connsiteY7" fmla="*/ 262108 h 326542"/>
              <a:gd name="connsiteX8" fmla="*/ 0 w 503808"/>
              <a:gd name="connsiteY8" fmla="*/ 58451 h 326542"/>
              <a:gd name="connsiteX9" fmla="*/ 58451 w 503808"/>
              <a:gd name="connsiteY9" fmla="*/ 0 h 326542"/>
              <a:gd name="connsiteX10" fmla="*/ 116902 w 503808"/>
              <a:gd name="connsiteY10" fmla="*/ 58451 h 326542"/>
              <a:gd name="connsiteX11" fmla="*/ 116902 w 503808"/>
              <a:gd name="connsiteY11" fmla="*/ 209640 h 326542"/>
              <a:gd name="connsiteX12" fmla="*/ 445357 w 503808"/>
              <a:gd name="connsiteY12" fmla="*/ 209640 h 326542"/>
              <a:gd name="connsiteX13" fmla="*/ 486688 w 503808"/>
              <a:gd name="connsiteY13" fmla="*/ 226760 h 326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3808" h="326542">
                <a:moveTo>
                  <a:pt x="486688" y="226760"/>
                </a:moveTo>
                <a:cubicBezTo>
                  <a:pt x="497266" y="237337"/>
                  <a:pt x="503808" y="251950"/>
                  <a:pt x="503808" y="268091"/>
                </a:cubicBezTo>
                <a:cubicBezTo>
                  <a:pt x="503808" y="300373"/>
                  <a:pt x="477639" y="326542"/>
                  <a:pt x="445357" y="326542"/>
                </a:cubicBezTo>
                <a:lnTo>
                  <a:pt x="64434" y="326542"/>
                </a:lnTo>
                <a:cubicBezTo>
                  <a:pt x="48293" y="326542"/>
                  <a:pt x="33680" y="320000"/>
                  <a:pt x="23103" y="309422"/>
                </a:cubicBezTo>
                <a:lnTo>
                  <a:pt x="20694" y="305849"/>
                </a:lnTo>
                <a:lnTo>
                  <a:pt x="17120" y="303440"/>
                </a:lnTo>
                <a:cubicBezTo>
                  <a:pt x="6543" y="292862"/>
                  <a:pt x="0" y="278249"/>
                  <a:pt x="0" y="262108"/>
                </a:cubicBezTo>
                <a:lnTo>
                  <a:pt x="0" y="58451"/>
                </a:lnTo>
                <a:cubicBezTo>
                  <a:pt x="0" y="26169"/>
                  <a:pt x="26169" y="0"/>
                  <a:pt x="58451" y="0"/>
                </a:cubicBezTo>
                <a:cubicBezTo>
                  <a:pt x="90733" y="0"/>
                  <a:pt x="116902" y="26169"/>
                  <a:pt x="116902" y="58451"/>
                </a:cubicBezTo>
                <a:lnTo>
                  <a:pt x="116902" y="209640"/>
                </a:lnTo>
                <a:lnTo>
                  <a:pt x="445357" y="209640"/>
                </a:lnTo>
                <a:cubicBezTo>
                  <a:pt x="461498" y="209640"/>
                  <a:pt x="476111" y="216182"/>
                  <a:pt x="486688" y="22676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Полилиния: фигура 28">
            <a:extLst>
              <a:ext uri="{FF2B5EF4-FFF2-40B4-BE49-F238E27FC236}">
                <a16:creationId xmlns:a16="http://schemas.microsoft.com/office/drawing/2014/main" id="{A77375A6-5786-4C47-A1AC-737B4EDE1876}"/>
              </a:ext>
            </a:extLst>
          </p:cNvPr>
          <p:cNvSpPr/>
          <p:nvPr/>
        </p:nvSpPr>
        <p:spPr>
          <a:xfrm rot="18900000">
            <a:off x="1755977" y="11394595"/>
            <a:ext cx="442355" cy="286711"/>
          </a:xfrm>
          <a:custGeom>
            <a:avLst/>
            <a:gdLst>
              <a:gd name="connsiteX0" fmla="*/ 486688 w 503808"/>
              <a:gd name="connsiteY0" fmla="*/ 226760 h 326542"/>
              <a:gd name="connsiteX1" fmla="*/ 503808 w 503808"/>
              <a:gd name="connsiteY1" fmla="*/ 268091 h 326542"/>
              <a:gd name="connsiteX2" fmla="*/ 445357 w 503808"/>
              <a:gd name="connsiteY2" fmla="*/ 326542 h 326542"/>
              <a:gd name="connsiteX3" fmla="*/ 64434 w 503808"/>
              <a:gd name="connsiteY3" fmla="*/ 326542 h 326542"/>
              <a:gd name="connsiteX4" fmla="*/ 23103 w 503808"/>
              <a:gd name="connsiteY4" fmla="*/ 309422 h 326542"/>
              <a:gd name="connsiteX5" fmla="*/ 20694 w 503808"/>
              <a:gd name="connsiteY5" fmla="*/ 305849 h 326542"/>
              <a:gd name="connsiteX6" fmla="*/ 17120 w 503808"/>
              <a:gd name="connsiteY6" fmla="*/ 303440 h 326542"/>
              <a:gd name="connsiteX7" fmla="*/ 0 w 503808"/>
              <a:gd name="connsiteY7" fmla="*/ 262108 h 326542"/>
              <a:gd name="connsiteX8" fmla="*/ 0 w 503808"/>
              <a:gd name="connsiteY8" fmla="*/ 58451 h 326542"/>
              <a:gd name="connsiteX9" fmla="*/ 58451 w 503808"/>
              <a:gd name="connsiteY9" fmla="*/ 0 h 326542"/>
              <a:gd name="connsiteX10" fmla="*/ 116902 w 503808"/>
              <a:gd name="connsiteY10" fmla="*/ 58451 h 326542"/>
              <a:gd name="connsiteX11" fmla="*/ 116902 w 503808"/>
              <a:gd name="connsiteY11" fmla="*/ 209640 h 326542"/>
              <a:gd name="connsiteX12" fmla="*/ 445357 w 503808"/>
              <a:gd name="connsiteY12" fmla="*/ 209640 h 326542"/>
              <a:gd name="connsiteX13" fmla="*/ 486688 w 503808"/>
              <a:gd name="connsiteY13" fmla="*/ 226760 h 326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3808" h="326542">
                <a:moveTo>
                  <a:pt x="486688" y="226760"/>
                </a:moveTo>
                <a:cubicBezTo>
                  <a:pt x="497266" y="237337"/>
                  <a:pt x="503808" y="251950"/>
                  <a:pt x="503808" y="268091"/>
                </a:cubicBezTo>
                <a:cubicBezTo>
                  <a:pt x="503808" y="300373"/>
                  <a:pt x="477639" y="326542"/>
                  <a:pt x="445357" y="326542"/>
                </a:cubicBezTo>
                <a:lnTo>
                  <a:pt x="64434" y="326542"/>
                </a:lnTo>
                <a:cubicBezTo>
                  <a:pt x="48293" y="326542"/>
                  <a:pt x="33680" y="320000"/>
                  <a:pt x="23103" y="309422"/>
                </a:cubicBezTo>
                <a:lnTo>
                  <a:pt x="20694" y="305849"/>
                </a:lnTo>
                <a:lnTo>
                  <a:pt x="17120" y="303440"/>
                </a:lnTo>
                <a:cubicBezTo>
                  <a:pt x="6543" y="292862"/>
                  <a:pt x="0" y="278249"/>
                  <a:pt x="0" y="262108"/>
                </a:cubicBezTo>
                <a:lnTo>
                  <a:pt x="0" y="58451"/>
                </a:lnTo>
                <a:cubicBezTo>
                  <a:pt x="0" y="26169"/>
                  <a:pt x="26169" y="0"/>
                  <a:pt x="58451" y="0"/>
                </a:cubicBezTo>
                <a:cubicBezTo>
                  <a:pt x="90733" y="0"/>
                  <a:pt x="116902" y="26169"/>
                  <a:pt x="116902" y="58451"/>
                </a:cubicBezTo>
                <a:lnTo>
                  <a:pt x="116902" y="209640"/>
                </a:lnTo>
                <a:lnTo>
                  <a:pt x="445357" y="209640"/>
                </a:lnTo>
                <a:cubicBezTo>
                  <a:pt x="461498" y="209640"/>
                  <a:pt x="476111" y="216182"/>
                  <a:pt x="486688" y="22676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Объект 1">
            <a:extLst>
              <a:ext uri="{FF2B5EF4-FFF2-40B4-BE49-F238E27FC236}">
                <a16:creationId xmlns:a16="http://schemas.microsoft.com/office/drawing/2014/main" id="{FC9920C1-6D50-42BB-8E93-6E135CCFE078}"/>
              </a:ext>
            </a:extLst>
          </p:cNvPr>
          <p:cNvSpPr txBox="1">
            <a:spLocks/>
          </p:cNvSpPr>
          <p:nvPr/>
        </p:nvSpPr>
        <p:spPr>
          <a:xfrm>
            <a:off x="2686050" y="5593599"/>
            <a:ext cx="19405600" cy="730250"/>
          </a:xfrm>
          <a:prstGeom prst="rect">
            <a:avLst/>
          </a:prstGeom>
        </p:spPr>
        <p:txBody>
          <a:bodyPr vert="horz" lIns="0" tIns="0" rIns="0" bIns="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lang="ru-RU" sz="5600" kern="1200" dirty="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lang="ru-RU" sz="4800" kern="1200" dirty="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lang="ru-RU" sz="4000" kern="1200" dirty="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lang="ru-RU" sz="3600" kern="1200" dirty="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120000"/>
              </a:lnSpc>
              <a:buNone/>
            </a:pPr>
            <a:r>
              <a:rPr lang="ru-RU" sz="3200" b="1" dirty="0"/>
              <a:t>По результатам работ по определению возможности продления срока безопасной эксплуатации принимается одно из решений:</a:t>
            </a:r>
          </a:p>
        </p:txBody>
      </p:sp>
    </p:spTree>
    <p:extLst>
      <p:ext uri="{BB962C8B-B14F-4D97-AF65-F5344CB8AC3E}">
        <p14:creationId xmlns:p14="http://schemas.microsoft.com/office/powerpoint/2010/main" val="424289030"/>
      </p:ext>
    </p:extLst>
  </p:cSld>
  <p:clrMapOvr>
    <a:masterClrMapping/>
  </p:clrMapOvr>
</p:sld>
</file>

<file path=ppt/theme/theme1.xml><?xml version="1.0" encoding="utf-8"?>
<a:theme xmlns:a="http://schemas.openxmlformats.org/drawingml/2006/main" name="Тема Office">
  <a:themeElements>
    <a:clrScheme name="ЦППК">
      <a:dk1>
        <a:sysClr val="windowText" lastClr="000000"/>
      </a:dk1>
      <a:lt1>
        <a:sysClr val="window" lastClr="FFFFFF"/>
      </a:lt1>
      <a:dk2>
        <a:srgbClr val="44546A"/>
      </a:dk2>
      <a:lt2>
        <a:srgbClr val="E7E6E6"/>
      </a:lt2>
      <a:accent1>
        <a:srgbClr val="005CA9"/>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Другая 3">
      <a:majorFont>
        <a:latin typeface="Montserrat"/>
        <a:ea typeface=""/>
        <a:cs typeface=""/>
      </a:majorFont>
      <a:minorFont>
        <a:latin typeface="Montserra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4398</TotalTime>
  <Words>997</Words>
  <Application>Microsoft Office PowerPoint</Application>
  <PresentationFormat>Произвольный</PresentationFormat>
  <Paragraphs>64</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Montserrat</vt:lpstr>
      <vt:lpstr>Тема Office</vt:lpstr>
      <vt:lpstr>Название курса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Лопарев Дмитрий</cp:lastModifiedBy>
  <cp:revision>143</cp:revision>
  <dcterms:created xsi:type="dcterms:W3CDTF">2023-03-26T15:51:17Z</dcterms:created>
  <dcterms:modified xsi:type="dcterms:W3CDTF">2023-08-23T10:13:07Z</dcterms:modified>
</cp:coreProperties>
</file>